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8" r:id="rId3"/>
    <p:sldId id="265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66" r:id="rId12"/>
    <p:sldId id="262" r:id="rId13"/>
    <p:sldId id="263" r:id="rId14"/>
    <p:sldId id="264" r:id="rId15"/>
    <p:sldId id="274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27/06/2010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27/06/2010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27/06/2010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27/06/2010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27/06/2010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27/06/2010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27/06/2010</a:t>
            </a:fld>
            <a:endParaRPr lang="pt-BR" dirty="0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27/06/2010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27/06/2010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27/06/2010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dirty="0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27/06/2010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27/06/2010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1714488"/>
            <a:ext cx="8458200" cy="1470025"/>
          </a:xfrm>
        </p:spPr>
        <p:txBody>
          <a:bodyPr/>
          <a:lstStyle/>
          <a:p>
            <a:r>
              <a:rPr lang="pt-BR" dirty="0" smtClean="0"/>
              <a:t>MSP430 RC Car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4176730"/>
            <a:ext cx="6543692" cy="1752600"/>
          </a:xfrm>
        </p:spPr>
        <p:txBody>
          <a:bodyPr>
            <a:normAutofit/>
          </a:bodyPr>
          <a:lstStyle/>
          <a:p>
            <a:r>
              <a:rPr lang="pt-BR" dirty="0" smtClean="0"/>
              <a:t>Universidade Federal do Ceará</a:t>
            </a:r>
          </a:p>
          <a:p>
            <a:r>
              <a:rPr lang="pt-BR" dirty="0" smtClean="0"/>
              <a:t>Centro de Tecnologia</a:t>
            </a:r>
          </a:p>
          <a:p>
            <a:r>
              <a:rPr lang="pt-BR" dirty="0" smtClean="0"/>
              <a:t>Departamento de Engenharia Elétrica</a:t>
            </a:r>
          </a:p>
          <a:p>
            <a:r>
              <a:rPr lang="pt-BR" dirty="0" smtClean="0"/>
              <a:t>Técnicas Avançadas em Microprocessadores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FIRMWARE</a:t>
            </a:r>
            <a:endParaRPr lang="pt-BR" sz="25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2285992"/>
            <a:ext cx="38004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4429132"/>
            <a:ext cx="57340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REPOSITÓRIO E CONTROLE DE VERSÃO</a:t>
            </a:r>
            <a:endParaRPr lang="pt-BR" sz="2500" dirty="0"/>
          </a:p>
        </p:txBody>
      </p:sp>
      <p:sp>
        <p:nvSpPr>
          <p:cNvPr id="5" name="Retângulo 4"/>
          <p:cNvSpPr/>
          <p:nvPr/>
        </p:nvSpPr>
        <p:spPr>
          <a:xfrm>
            <a:off x="1428760" y="2059536"/>
            <a:ext cx="60721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u="sng" dirty="0" smtClean="0"/>
              <a:t>http://code.google.com/p/msp430-remote-control-car/</a:t>
            </a:r>
            <a:endParaRPr lang="pt-BR" sz="1600" u="sng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2506581"/>
            <a:ext cx="6429375" cy="4175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REPOSITÓRIO E CONTROLE DE VERSÃO</a:t>
            </a:r>
            <a:endParaRPr lang="pt-BR" sz="25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2871" y="2071678"/>
            <a:ext cx="6110963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REPOSITÓRIO E CONTROLE DE VERSÃO</a:t>
            </a:r>
            <a:endParaRPr lang="pt-BR" sz="2500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786058"/>
            <a:ext cx="6572296" cy="3856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030362"/>
            <a:ext cx="3367095" cy="684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DIFICULDADES</a:t>
            </a:r>
            <a:endParaRPr lang="pt-BR" sz="25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200" dirty="0" smtClean="0"/>
              <a:t>Compra de componentes.</a:t>
            </a:r>
          </a:p>
          <a:p>
            <a:r>
              <a:rPr lang="pt-BR" sz="2200" dirty="0" smtClean="0"/>
              <a:t>Soldagem do acelerômetro.</a:t>
            </a:r>
          </a:p>
          <a:p>
            <a:r>
              <a:rPr lang="pt-BR" sz="2200" dirty="0" smtClean="0"/>
              <a:t>Reuso da biblioteca RF da Texas Instruments.</a:t>
            </a:r>
          </a:p>
          <a:p>
            <a:r>
              <a:rPr lang="pt-BR" sz="2200" dirty="0" smtClean="0"/>
              <a:t>Desenvolver um código onde funcionam simultaneamente o RF e o acelerômetro.</a:t>
            </a:r>
          </a:p>
          <a:p>
            <a:r>
              <a:rPr lang="pt-BR" sz="2200" dirty="0" smtClean="0"/>
              <a:t>Falha nas pilhas do kit de desenvolvimento eZ430-RF2500.</a:t>
            </a:r>
          </a:p>
          <a:p>
            <a:r>
              <a:rPr lang="pt-BR" sz="2200" dirty="0" smtClean="0"/>
              <a:t>A documentação do acelerômetro demonstrou uma leitura difícil e com poucas explicações em algumas seções.</a:t>
            </a:r>
          </a:p>
          <a:p>
            <a:r>
              <a:rPr lang="pt-BR" sz="2200" dirty="0" smtClean="0"/>
              <a:t>A documentação do MSP430 não tem informações suficientes sobre o funcionamento da interface SPI a 3 </a:t>
            </a:r>
            <a:r>
              <a:rPr lang="pt-BR" sz="2200" dirty="0" smtClean="0"/>
              <a:t>fios</a:t>
            </a:r>
            <a:r>
              <a:rPr lang="pt-BR" sz="2200" dirty="0" smtClean="0"/>
              <a:t>.</a:t>
            </a:r>
          </a:p>
          <a:p>
            <a:r>
              <a:rPr lang="pt-BR" sz="2200" dirty="0" smtClean="0"/>
              <a:t>A documentação do acelerômetro contém um algoritmo de leitura/escrita que mostrou não ser adequado para funcionar no modo SPI a 3 fios.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REFERÊNCIAS BIBLIOGRÁFICAS</a:t>
            </a:r>
            <a:endParaRPr lang="pt-BR" sz="25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1800" i="1" dirty="0" smtClean="0"/>
              <a:t>MSP430 </a:t>
            </a:r>
            <a:r>
              <a:rPr lang="pt-BR" sz="1800" i="1" dirty="0" err="1" smtClean="0"/>
              <a:t>Microcontroller</a:t>
            </a:r>
            <a:r>
              <a:rPr lang="pt-BR" sz="1800" i="1" dirty="0" smtClean="0"/>
              <a:t> </a:t>
            </a:r>
            <a:r>
              <a:rPr lang="pt-BR" sz="1800" i="1" dirty="0" err="1" smtClean="0"/>
              <a:t>Basics</a:t>
            </a:r>
            <a:r>
              <a:rPr lang="pt-BR" sz="1800" dirty="0" smtClean="0"/>
              <a:t>, John </a:t>
            </a:r>
            <a:r>
              <a:rPr lang="pt-BR" sz="1800" dirty="0" err="1" smtClean="0"/>
              <a:t>Davies</a:t>
            </a:r>
            <a:r>
              <a:rPr lang="pt-BR" sz="1800" dirty="0" smtClean="0"/>
              <a:t>, 2008</a:t>
            </a:r>
          </a:p>
          <a:p>
            <a:r>
              <a:rPr lang="pt-BR" sz="1800" i="1" dirty="0" smtClean="0"/>
              <a:t>MMA7455L Datasheet</a:t>
            </a:r>
            <a:r>
              <a:rPr lang="pt-BR" sz="1800" dirty="0" smtClean="0"/>
              <a:t>, Freescale </a:t>
            </a:r>
            <a:r>
              <a:rPr lang="pt-BR" sz="1800" dirty="0" err="1" smtClean="0"/>
              <a:t>Semiconductor</a:t>
            </a:r>
            <a:r>
              <a:rPr lang="pt-BR" sz="1800" dirty="0" smtClean="0"/>
              <a:t>, 2009</a:t>
            </a:r>
          </a:p>
          <a:p>
            <a:r>
              <a:rPr lang="pt-BR" sz="1800" i="1" dirty="0" err="1" smtClean="0"/>
              <a:t>The</a:t>
            </a:r>
            <a:r>
              <a:rPr lang="pt-BR" sz="1800" i="1" dirty="0" smtClean="0"/>
              <a:t> MMA745xL Digital </a:t>
            </a:r>
            <a:r>
              <a:rPr lang="pt-BR" sz="1800" i="1" dirty="0" err="1" smtClean="0"/>
              <a:t>Accelerometer</a:t>
            </a:r>
            <a:r>
              <a:rPr lang="pt-BR" sz="1800" i="1" dirty="0" smtClean="0"/>
              <a:t> (AN3468)</a:t>
            </a:r>
            <a:r>
              <a:rPr lang="pt-BR" sz="1800" dirty="0" smtClean="0"/>
              <a:t>, Freescale </a:t>
            </a:r>
            <a:r>
              <a:rPr lang="pt-BR" sz="1800" dirty="0" err="1" smtClean="0"/>
              <a:t>Semiconductor</a:t>
            </a:r>
            <a:r>
              <a:rPr lang="pt-BR" sz="1800" dirty="0" smtClean="0"/>
              <a:t>, 2009</a:t>
            </a:r>
          </a:p>
          <a:p>
            <a:r>
              <a:rPr lang="en-US" sz="1800" i="1" dirty="0" smtClean="0"/>
              <a:t>CC2500 Datasheet</a:t>
            </a:r>
            <a:r>
              <a:rPr lang="en-US" sz="1800" dirty="0" smtClean="0"/>
              <a:t>, </a:t>
            </a:r>
            <a:r>
              <a:rPr lang="en-US" sz="1800" dirty="0" err="1" smtClean="0"/>
              <a:t>Chipcon</a:t>
            </a:r>
            <a:r>
              <a:rPr lang="en-US" sz="1800" dirty="0" smtClean="0"/>
              <a:t>, 2006</a:t>
            </a:r>
          </a:p>
          <a:p>
            <a:r>
              <a:rPr lang="pt-BR" sz="1800" i="1" dirty="0" smtClean="0"/>
              <a:t>eZ430-RF2500 </a:t>
            </a:r>
            <a:r>
              <a:rPr lang="pt-BR" sz="1800" i="1" dirty="0" err="1" smtClean="0"/>
              <a:t>Development</a:t>
            </a:r>
            <a:r>
              <a:rPr lang="pt-BR" sz="1800" i="1" dirty="0" smtClean="0"/>
              <a:t> </a:t>
            </a:r>
            <a:r>
              <a:rPr lang="pt-BR" sz="1800" i="1" dirty="0" err="1" smtClean="0"/>
              <a:t>Tool</a:t>
            </a:r>
            <a:r>
              <a:rPr lang="pt-BR" sz="1800" i="1" dirty="0" smtClean="0"/>
              <a:t> – </a:t>
            </a:r>
            <a:r>
              <a:rPr lang="pt-BR" sz="1800" i="1" dirty="0" err="1" smtClean="0"/>
              <a:t>User’s</a:t>
            </a:r>
            <a:r>
              <a:rPr lang="pt-BR" sz="1800" i="1" dirty="0" smtClean="0"/>
              <a:t> </a:t>
            </a:r>
            <a:r>
              <a:rPr lang="pt-BR" sz="1800" i="1" dirty="0" err="1" smtClean="0"/>
              <a:t>Guide</a:t>
            </a:r>
            <a:r>
              <a:rPr lang="pt-BR" sz="1800" dirty="0" smtClean="0"/>
              <a:t>, Texas Instruments, 2009</a:t>
            </a:r>
          </a:p>
          <a:p>
            <a:r>
              <a:rPr lang="pt-BR" sz="1800" i="1" dirty="0" smtClean="0"/>
              <a:t>MSP430x2xx </a:t>
            </a:r>
            <a:r>
              <a:rPr lang="pt-BR" sz="1800" i="1" dirty="0" err="1" smtClean="0"/>
              <a:t>Family</a:t>
            </a:r>
            <a:r>
              <a:rPr lang="pt-BR" sz="1800" i="1" dirty="0" smtClean="0"/>
              <a:t> – </a:t>
            </a:r>
            <a:r>
              <a:rPr lang="pt-BR" sz="1800" i="1" dirty="0" err="1" smtClean="0"/>
              <a:t>User's</a:t>
            </a:r>
            <a:r>
              <a:rPr lang="pt-BR" sz="1800" i="1" dirty="0" smtClean="0"/>
              <a:t> </a:t>
            </a:r>
            <a:r>
              <a:rPr lang="pt-BR" sz="1800" i="1" dirty="0" err="1" smtClean="0"/>
              <a:t>Guide</a:t>
            </a:r>
            <a:r>
              <a:rPr lang="pt-BR" sz="1800" dirty="0" smtClean="0"/>
              <a:t>, Texas Instruments,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5866"/>
          </a:xfrm>
        </p:spPr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sz="2400" dirty="0" smtClean="0"/>
              <a:t>Professores</a:t>
            </a:r>
          </a:p>
          <a:p>
            <a:pPr lvl="1"/>
            <a:r>
              <a:rPr lang="pt-BR" sz="2200" dirty="0" smtClean="0"/>
              <a:t>Otacílio da Mota Almeida</a:t>
            </a:r>
          </a:p>
          <a:p>
            <a:pPr lvl="1"/>
            <a:r>
              <a:rPr lang="pt-BR" sz="2200" dirty="0" smtClean="0"/>
              <a:t>Rômulo Nunes</a:t>
            </a:r>
          </a:p>
          <a:p>
            <a:endParaRPr lang="pt-BR" dirty="0" smtClean="0"/>
          </a:p>
          <a:p>
            <a:r>
              <a:rPr lang="pt-BR" sz="2400" dirty="0" smtClean="0"/>
              <a:t>Alunos</a:t>
            </a:r>
          </a:p>
          <a:p>
            <a:pPr lvl="1"/>
            <a:r>
              <a:rPr lang="pt-BR" sz="2200" dirty="0" smtClean="0"/>
              <a:t>Carlos Alberto Junior - 276388</a:t>
            </a:r>
          </a:p>
          <a:p>
            <a:pPr lvl="1"/>
            <a:r>
              <a:rPr lang="pt-BR" sz="2200" dirty="0" smtClean="0"/>
              <a:t>Rômulo Mendes - 276340</a:t>
            </a:r>
          </a:p>
          <a:p>
            <a:pPr lvl="1"/>
            <a:r>
              <a:rPr lang="pt-BR" sz="2200" dirty="0" smtClean="0"/>
              <a:t>Wellington Avelino - 276373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OBJETIVO</a:t>
            </a:r>
            <a:endParaRPr lang="pt-BR" sz="25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2249424"/>
            <a:ext cx="3043230" cy="4325112"/>
          </a:xfrm>
        </p:spPr>
        <p:txBody>
          <a:bodyPr>
            <a:normAutofit/>
          </a:bodyPr>
          <a:lstStyle/>
          <a:p>
            <a:r>
              <a:rPr lang="pt-BR" sz="2200" dirty="0" smtClean="0"/>
              <a:t>Utilizando o kit de desenvolvimento eZ430-RF2500 desenvolver um controle remoto com o acelerômetro MMA7455L da Freescale.</a:t>
            </a:r>
          </a:p>
          <a:p>
            <a:pPr>
              <a:buNone/>
            </a:pPr>
            <a:endParaRPr lang="pt-BR" sz="2200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1185882"/>
            <a:ext cx="465772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1066800"/>
          </a:xfrm>
        </p:spPr>
        <p:txBody>
          <a:bodyPr>
            <a:normAutofit/>
          </a:bodyPr>
          <a:lstStyle/>
          <a:p>
            <a:r>
              <a:rPr lang="pt-BR" sz="2500" dirty="0" smtClean="0"/>
              <a:t>HARDWARE</a:t>
            </a:r>
            <a:endParaRPr lang="pt-BR" sz="25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07" y="1583411"/>
            <a:ext cx="8832983" cy="4845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483" y="1643050"/>
            <a:ext cx="4146694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7744" y="1643050"/>
            <a:ext cx="4170536" cy="486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57200" y="785794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HARDWARE</a:t>
            </a:r>
            <a:endParaRPr kumimoji="0" lang="pt-BR" sz="25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COMUNICAÇÃO MSP430 - MMA7455L E MSP430 – CC2500 </a:t>
            </a:r>
            <a:endParaRPr lang="pt-BR" sz="25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9766" y="4752996"/>
            <a:ext cx="6934200" cy="1676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4751" y="2466980"/>
            <a:ext cx="5919149" cy="1857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sp>
        <p:nvSpPr>
          <p:cNvPr id="9" name="Retângulo 8"/>
          <p:cNvSpPr/>
          <p:nvPr/>
        </p:nvSpPr>
        <p:spPr>
          <a:xfrm>
            <a:off x="943581" y="2143116"/>
            <a:ext cx="142876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dirty="0" smtClean="0"/>
              <a:t>SPI - 4 fios</a:t>
            </a:r>
          </a:p>
          <a:p>
            <a:pPr algn="ctr"/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428596" y="4429132"/>
            <a:ext cx="142876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dirty="0" smtClean="0"/>
              <a:t>SPI - 3 fios</a:t>
            </a:r>
          </a:p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FIRMWARE</a:t>
            </a:r>
            <a:endParaRPr lang="pt-BR" sz="2500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1785926"/>
            <a:ext cx="3599763" cy="478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FIRMWARE</a:t>
            </a:r>
            <a:endParaRPr lang="pt-BR" sz="25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41" y="2857496"/>
            <a:ext cx="4327186" cy="299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7863" y="2857496"/>
            <a:ext cx="26574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FIRMWARE</a:t>
            </a:r>
            <a:endParaRPr lang="pt-BR" sz="25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214686"/>
            <a:ext cx="35433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6303" y="3214686"/>
            <a:ext cx="40862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153</TotalTime>
  <Words>248</Words>
  <Application>Microsoft Office PowerPoint</Application>
  <PresentationFormat>Apresentação na tela (4:3)</PresentationFormat>
  <Paragraphs>46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Urbano</vt:lpstr>
      <vt:lpstr>MSP430 RC Car</vt:lpstr>
      <vt:lpstr>Slide 2</vt:lpstr>
      <vt:lpstr>OBJETIVO</vt:lpstr>
      <vt:lpstr>HARDWARE</vt:lpstr>
      <vt:lpstr>Slide 5</vt:lpstr>
      <vt:lpstr>COMUNICAÇÃO MSP430 - MMA7455L E MSP430 – CC2500 </vt:lpstr>
      <vt:lpstr>FIRMWARE</vt:lpstr>
      <vt:lpstr>FIRMWARE</vt:lpstr>
      <vt:lpstr>FIRMWARE</vt:lpstr>
      <vt:lpstr>FIRMWARE</vt:lpstr>
      <vt:lpstr>REPOSITÓRIO E CONTROLE DE VERSÃO</vt:lpstr>
      <vt:lpstr>REPOSITÓRIO E CONTROLE DE VERSÃO</vt:lpstr>
      <vt:lpstr>REPOSITÓRIO E CONTROLE DE VERSÃO</vt:lpstr>
      <vt:lpstr>DIFICULDADES</vt:lpstr>
      <vt:lpstr>REFERÊNCIAS BIBLIOGRÁFICAS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MSP430 RC Car</dc:title>
  <dc:creator>User</dc:creator>
  <cp:lastModifiedBy>User</cp:lastModifiedBy>
  <cp:revision>64</cp:revision>
  <dcterms:created xsi:type="dcterms:W3CDTF">2010-06-25T11:38:15Z</dcterms:created>
  <dcterms:modified xsi:type="dcterms:W3CDTF">2010-06-27T11:32:50Z</dcterms:modified>
</cp:coreProperties>
</file>