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0" r:id="rId8"/>
    <p:sldId id="275" r:id="rId9"/>
    <p:sldId id="271" r:id="rId10"/>
    <p:sldId id="272" r:id="rId11"/>
    <p:sldId id="273" r:id="rId12"/>
    <p:sldId id="276" r:id="rId13"/>
    <p:sldId id="277" r:id="rId14"/>
    <p:sldId id="278" r:id="rId15"/>
    <p:sldId id="266" r:id="rId16"/>
    <p:sldId id="262" r:id="rId17"/>
    <p:sldId id="263" r:id="rId18"/>
    <p:sldId id="264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14488"/>
            <a:ext cx="8458200" cy="1470025"/>
          </a:xfrm>
        </p:spPr>
        <p:txBody>
          <a:bodyPr/>
          <a:lstStyle/>
          <a:p>
            <a:r>
              <a:rPr lang="pt-BR" dirty="0" smtClean="0"/>
              <a:t>MSP430 RC Car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76730"/>
            <a:ext cx="6543692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Universidade Federal do Ceará</a:t>
            </a:r>
          </a:p>
          <a:p>
            <a:r>
              <a:rPr lang="pt-BR" dirty="0" smtClean="0"/>
              <a:t>Centro de Tecnologia</a:t>
            </a:r>
          </a:p>
          <a:p>
            <a:r>
              <a:rPr lang="pt-BR" dirty="0" smtClean="0"/>
              <a:t>Departamento de Engenharia Elétrica</a:t>
            </a:r>
          </a:p>
          <a:p>
            <a:r>
              <a:rPr lang="pt-BR" dirty="0" smtClean="0"/>
              <a:t>Técnicas Avançadas em Microprocessadores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</a:t>
            </a:r>
            <a:r>
              <a:rPr lang="pt-BR" sz="2500" dirty="0" smtClean="0"/>
              <a:t>TRANSMISSOR</a:t>
            </a:r>
            <a:endParaRPr lang="pt-BR" sz="25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214686"/>
            <a:ext cx="3543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303" y="3214686"/>
            <a:ext cx="4086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</a:t>
            </a:r>
            <a:r>
              <a:rPr lang="pt-BR" sz="2500" dirty="0" smtClean="0"/>
              <a:t>TRANSMISSOR</a:t>
            </a:r>
            <a:endParaRPr lang="pt-BR" sz="25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38004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429132"/>
            <a:ext cx="5734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</a:t>
            </a:r>
            <a:r>
              <a:rPr lang="pt-BR" sz="2500" dirty="0" smtClean="0"/>
              <a:t>TRANSMISSOR</a:t>
            </a:r>
            <a:endParaRPr lang="pt-BR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2562243"/>
            <a:ext cx="36957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RECEPTOR </a:t>
            </a:r>
            <a:endParaRPr lang="pt-BR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8888" y="2214554"/>
            <a:ext cx="40862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RECEPTOR </a:t>
            </a:r>
            <a:endParaRPr lang="pt-BR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2090759"/>
            <a:ext cx="68389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sp>
        <p:nvSpPr>
          <p:cNvPr id="5" name="Retângulo 4"/>
          <p:cNvSpPr/>
          <p:nvPr/>
        </p:nvSpPr>
        <p:spPr>
          <a:xfrm>
            <a:off x="1428760" y="2059536"/>
            <a:ext cx="6072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 smtClean="0"/>
              <a:t>http://code.google.com/p/msp430-remote-control-car/</a:t>
            </a:r>
            <a:endParaRPr lang="pt-BR" sz="1600" u="sng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506581"/>
            <a:ext cx="6429375" cy="417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71" y="2071678"/>
            <a:ext cx="611096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86058"/>
            <a:ext cx="6572296" cy="385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030362"/>
            <a:ext cx="3367095" cy="68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DIFICULDADES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200" dirty="0" smtClean="0"/>
              <a:t>Compra de componentes.</a:t>
            </a:r>
          </a:p>
          <a:p>
            <a:r>
              <a:rPr lang="pt-BR" sz="2200" dirty="0" smtClean="0"/>
              <a:t>Soldagem do acelerômetro.</a:t>
            </a:r>
          </a:p>
          <a:p>
            <a:r>
              <a:rPr lang="pt-BR" sz="2200" dirty="0" smtClean="0"/>
              <a:t>Reuso da biblioteca RF da Texas Instruments.</a:t>
            </a:r>
          </a:p>
          <a:p>
            <a:r>
              <a:rPr lang="pt-BR" sz="2200" dirty="0" smtClean="0"/>
              <a:t>Desenvolver um código onde funcionam simultaneamente o RF e o acelerômetro.</a:t>
            </a:r>
          </a:p>
          <a:p>
            <a:r>
              <a:rPr lang="pt-BR" sz="2200" dirty="0" smtClean="0"/>
              <a:t>Falha nas pilhas do kit de desenvolvimento eZ430-RF2500.</a:t>
            </a:r>
          </a:p>
          <a:p>
            <a:r>
              <a:rPr lang="pt-BR" sz="2200" dirty="0" smtClean="0"/>
              <a:t>A documentação do acelerômetro demonstrou uma leitura difícil e com poucas explicações em algumas seções.</a:t>
            </a:r>
          </a:p>
          <a:p>
            <a:r>
              <a:rPr lang="pt-BR" sz="2200" dirty="0" smtClean="0"/>
              <a:t>A documentação do MSP430 não tem informações suficientes sobre o funcionamento da interface SPI a 3 fios.</a:t>
            </a:r>
          </a:p>
          <a:p>
            <a:r>
              <a:rPr lang="pt-BR" sz="2200" dirty="0" smtClean="0"/>
              <a:t>A documentação do acelerômetro contém um algoritmo de leitura/escrita que mostrou não ser adequado para funcionar no modo SPI a 3 fios.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REFERÊNCIAS BIBLIOGRÁFICAS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i="1" dirty="0" smtClean="0"/>
              <a:t>MSP430 </a:t>
            </a:r>
            <a:r>
              <a:rPr lang="pt-BR" sz="1800" i="1" dirty="0" err="1" smtClean="0"/>
              <a:t>Microcontroller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Basics</a:t>
            </a:r>
            <a:r>
              <a:rPr lang="pt-BR" sz="1800" dirty="0" smtClean="0"/>
              <a:t>, John </a:t>
            </a:r>
            <a:r>
              <a:rPr lang="pt-BR" sz="1800" dirty="0" err="1" smtClean="0"/>
              <a:t>Davies</a:t>
            </a:r>
            <a:r>
              <a:rPr lang="pt-BR" sz="1800" dirty="0" smtClean="0"/>
              <a:t>, 2008</a:t>
            </a:r>
          </a:p>
          <a:p>
            <a:r>
              <a:rPr lang="pt-BR" sz="1800" i="1" dirty="0" smtClean="0"/>
              <a:t>MMA7455L Datasheet</a:t>
            </a:r>
            <a:r>
              <a:rPr lang="pt-BR" sz="1800" dirty="0" smtClean="0"/>
              <a:t>, Freescale </a:t>
            </a:r>
            <a:r>
              <a:rPr lang="pt-BR" sz="1800" dirty="0" err="1" smtClean="0"/>
              <a:t>Semiconductor</a:t>
            </a:r>
            <a:r>
              <a:rPr lang="pt-BR" sz="1800" dirty="0" smtClean="0"/>
              <a:t>, 2009</a:t>
            </a:r>
          </a:p>
          <a:p>
            <a:r>
              <a:rPr lang="pt-BR" sz="1800" i="1" dirty="0" err="1" smtClean="0"/>
              <a:t>The</a:t>
            </a:r>
            <a:r>
              <a:rPr lang="pt-BR" sz="1800" i="1" dirty="0" smtClean="0"/>
              <a:t> MMA745xL Digital </a:t>
            </a:r>
            <a:r>
              <a:rPr lang="pt-BR" sz="1800" i="1" dirty="0" err="1" smtClean="0"/>
              <a:t>Accelerometer</a:t>
            </a:r>
            <a:r>
              <a:rPr lang="pt-BR" sz="1800" i="1" dirty="0" smtClean="0"/>
              <a:t> (AN3468)</a:t>
            </a:r>
            <a:r>
              <a:rPr lang="pt-BR" sz="1800" dirty="0" smtClean="0"/>
              <a:t>, Freescale </a:t>
            </a:r>
            <a:r>
              <a:rPr lang="pt-BR" sz="1800" dirty="0" err="1" smtClean="0"/>
              <a:t>Semiconductor</a:t>
            </a:r>
            <a:r>
              <a:rPr lang="pt-BR" sz="1800" dirty="0" smtClean="0"/>
              <a:t>, 2009</a:t>
            </a:r>
          </a:p>
          <a:p>
            <a:r>
              <a:rPr lang="en-US" sz="1800" i="1" dirty="0" smtClean="0"/>
              <a:t>CC2500 Datasheet</a:t>
            </a:r>
            <a:r>
              <a:rPr lang="en-US" sz="1800" dirty="0" smtClean="0"/>
              <a:t>, </a:t>
            </a:r>
            <a:r>
              <a:rPr lang="en-US" sz="1800" dirty="0" err="1" smtClean="0"/>
              <a:t>Chipcon</a:t>
            </a:r>
            <a:r>
              <a:rPr lang="en-US" sz="1800" dirty="0" smtClean="0"/>
              <a:t>, 2006</a:t>
            </a:r>
          </a:p>
          <a:p>
            <a:r>
              <a:rPr lang="pt-BR" sz="1800" i="1" dirty="0" smtClean="0"/>
              <a:t>eZ430-RF2500 </a:t>
            </a:r>
            <a:r>
              <a:rPr lang="pt-BR" sz="1800" i="1" dirty="0" err="1" smtClean="0"/>
              <a:t>Development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Tool</a:t>
            </a:r>
            <a:r>
              <a:rPr lang="pt-BR" sz="1800" i="1" dirty="0" smtClean="0"/>
              <a:t> – </a:t>
            </a:r>
            <a:r>
              <a:rPr lang="pt-BR" sz="1800" i="1" dirty="0" err="1" smtClean="0"/>
              <a:t>User’s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Guide</a:t>
            </a:r>
            <a:r>
              <a:rPr lang="pt-BR" sz="1800" dirty="0" smtClean="0"/>
              <a:t>, Texas Instruments, 2009</a:t>
            </a:r>
          </a:p>
          <a:p>
            <a:r>
              <a:rPr lang="pt-BR" sz="1800" i="1" dirty="0" smtClean="0"/>
              <a:t>MSP430x2xx </a:t>
            </a:r>
            <a:r>
              <a:rPr lang="pt-BR" sz="1800" i="1" dirty="0" err="1" smtClean="0"/>
              <a:t>Family</a:t>
            </a:r>
            <a:r>
              <a:rPr lang="pt-BR" sz="1800" i="1" dirty="0" smtClean="0"/>
              <a:t> – </a:t>
            </a:r>
            <a:r>
              <a:rPr lang="pt-BR" sz="1800" i="1" dirty="0" err="1" smtClean="0"/>
              <a:t>User's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Guide</a:t>
            </a:r>
            <a:r>
              <a:rPr lang="pt-BR" sz="1800" dirty="0" smtClean="0"/>
              <a:t>, Texas Instruments,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5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Professores</a:t>
            </a:r>
          </a:p>
          <a:p>
            <a:pPr lvl="1"/>
            <a:r>
              <a:rPr lang="pt-BR" sz="2200" dirty="0" smtClean="0"/>
              <a:t>Otacílio da Mota Almeida</a:t>
            </a:r>
          </a:p>
          <a:p>
            <a:pPr lvl="1"/>
            <a:r>
              <a:rPr lang="pt-BR" sz="2200" dirty="0" smtClean="0"/>
              <a:t>Rômulo Nunes</a:t>
            </a:r>
          </a:p>
          <a:p>
            <a:endParaRPr lang="pt-BR" dirty="0" smtClean="0"/>
          </a:p>
          <a:p>
            <a:r>
              <a:rPr lang="pt-BR" sz="2400" dirty="0" smtClean="0"/>
              <a:t>Alunos</a:t>
            </a:r>
          </a:p>
          <a:p>
            <a:pPr lvl="1"/>
            <a:r>
              <a:rPr lang="pt-BR" sz="2200" dirty="0" smtClean="0"/>
              <a:t>Carlos Alberto Junior - 276388</a:t>
            </a:r>
          </a:p>
          <a:p>
            <a:pPr lvl="1"/>
            <a:r>
              <a:rPr lang="pt-BR" sz="2200" dirty="0" smtClean="0"/>
              <a:t>Rômulo Mendes - 276340</a:t>
            </a:r>
          </a:p>
          <a:p>
            <a:pPr lvl="1"/>
            <a:r>
              <a:rPr lang="pt-BR" sz="2200" dirty="0" smtClean="0"/>
              <a:t>Wellington Avelino - 276373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OBJETIVO</a:t>
            </a:r>
            <a:endParaRPr lang="pt-BR" sz="25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249424"/>
            <a:ext cx="3043230" cy="432511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Utilizando o kit de desenvolvimento eZ430-RF2500 desenvolver um controle remoto com o acelerômetro MMA7455L da Freescale.</a:t>
            </a:r>
          </a:p>
          <a:p>
            <a:pPr>
              <a:buNone/>
            </a:pPr>
            <a:endParaRPr lang="pt-BR" sz="22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185882"/>
            <a:ext cx="46577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>
            <a:normAutofit/>
          </a:bodyPr>
          <a:lstStyle/>
          <a:p>
            <a:r>
              <a:rPr lang="pt-BR" sz="2500" dirty="0" smtClean="0"/>
              <a:t>HARDWARE</a:t>
            </a:r>
            <a:endParaRPr lang="pt-BR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07" y="1583411"/>
            <a:ext cx="8832983" cy="484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83" y="1643050"/>
            <a:ext cx="41466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7744" y="1643050"/>
            <a:ext cx="4170536" cy="486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78579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HARDWARE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COMUNICAÇÃO MSP430 - MMA7455L E MSP430 – CC2500 </a:t>
            </a:r>
            <a:endParaRPr lang="pt-BR" sz="2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66" y="4752996"/>
            <a:ext cx="6934200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751" y="2466980"/>
            <a:ext cx="5919149" cy="1857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Retângulo 8"/>
          <p:cNvSpPr/>
          <p:nvPr/>
        </p:nvSpPr>
        <p:spPr>
          <a:xfrm>
            <a:off x="943581" y="2143116"/>
            <a:ext cx="14287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- 4 fios</a:t>
            </a:r>
          </a:p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8596" y="4429132"/>
            <a:ext cx="14287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- 3 fios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</a:t>
            </a:r>
            <a:r>
              <a:rPr lang="pt-BR" sz="2500" dirty="0" smtClean="0"/>
              <a:t>TRANSMISSOR</a:t>
            </a:r>
            <a:endParaRPr lang="pt-BR" sz="2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143116"/>
            <a:ext cx="63627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</a:t>
            </a:r>
            <a:r>
              <a:rPr lang="pt-BR" sz="2500" dirty="0" smtClean="0"/>
              <a:t>TRANSMISSOR</a:t>
            </a:r>
            <a:endParaRPr lang="pt-BR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24" y="2428868"/>
            <a:ext cx="9072594" cy="367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</a:t>
            </a:r>
            <a:r>
              <a:rPr lang="pt-BR" sz="2500" dirty="0" smtClean="0"/>
              <a:t>TRANSMISSOR</a:t>
            </a:r>
            <a:endParaRPr lang="pt-BR" sz="2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41" y="2857496"/>
            <a:ext cx="4327186" cy="2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7863" y="2857496"/>
            <a:ext cx="2657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164</TotalTime>
  <Words>268</Words>
  <Application>Microsoft Office PowerPoint</Application>
  <PresentationFormat>Apresentação na tela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Urbano</vt:lpstr>
      <vt:lpstr>MSP430 RC Car</vt:lpstr>
      <vt:lpstr>Slide 2</vt:lpstr>
      <vt:lpstr>OBJETIVO</vt:lpstr>
      <vt:lpstr>HARDWARE</vt:lpstr>
      <vt:lpstr>Slide 5</vt:lpstr>
      <vt:lpstr>COMUNICAÇÃO MSP430 - MMA7455L E MSP430 – CC2500 </vt:lpstr>
      <vt:lpstr>FIRMWARE - TRANSMISSOR</vt:lpstr>
      <vt:lpstr>FIRMWARE - TRANSMISSOR</vt:lpstr>
      <vt:lpstr>FIRMWARE - TRANSMISSOR</vt:lpstr>
      <vt:lpstr>FIRMWARE - TRANSMISSOR</vt:lpstr>
      <vt:lpstr>FIRMWARE - TRANSMISSOR</vt:lpstr>
      <vt:lpstr>FIRMWARE - TRANSMISSOR</vt:lpstr>
      <vt:lpstr>FIRMWARE - RECEPTOR </vt:lpstr>
      <vt:lpstr>FIRMWARE - RECEPTOR </vt:lpstr>
      <vt:lpstr>REPOSITÓRIO E CONTROLE DE VERSÃO</vt:lpstr>
      <vt:lpstr>REPOSITÓRIO E CONTROLE DE VERSÃO</vt:lpstr>
      <vt:lpstr>REPOSITÓRIO E CONTROLE DE VERSÃO</vt:lpstr>
      <vt:lpstr>DIFICULDADES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RC Car</dc:title>
  <dc:creator>User</dc:creator>
  <cp:lastModifiedBy>User</cp:lastModifiedBy>
  <cp:revision>70</cp:revision>
  <dcterms:created xsi:type="dcterms:W3CDTF">2010-06-25T11:38:15Z</dcterms:created>
  <dcterms:modified xsi:type="dcterms:W3CDTF">2010-06-28T13:30:53Z</dcterms:modified>
</cp:coreProperties>
</file>