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sldIdLst>
    <p:sldId id="256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014"/>
    <a:srgbClr val="B62D35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0598" autoAdjust="0"/>
  </p:normalViewPr>
  <p:slideViewPr>
    <p:cSldViewPr showGuides="1">
      <p:cViewPr varScale="1">
        <p:scale>
          <a:sx n="111" d="100"/>
          <a:sy n="111" d="100"/>
        </p:scale>
        <p:origin x="645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60E7-371F-4D57-A57E-BBE80A4B8E3F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C98BF-1260-4AF7-933C-4C568079806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4B4A-C75F-49D8-AB32-30F947CFBF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11/14/2016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EB0F-6F70-4883-991C-25F76AF39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FFFFFF"/>
            </a:gs>
            <a:gs pos="89000">
              <a:srgbClr val="9B0014"/>
            </a:gs>
            <a:gs pos="97817">
              <a:srgbClr val="9B0014"/>
            </a:gs>
            <a:gs pos="11000">
              <a:schemeClr val="bg1"/>
            </a:gs>
            <a:gs pos="10000">
              <a:srgbClr val="9B0014"/>
            </a:gs>
            <a:gs pos="0">
              <a:srgbClr val="9B001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8F74-FBA3-49E5-A3D5-F9B99EE194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11/14/2016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3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07" y="2434580"/>
            <a:ext cx="1475367" cy="1484784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398149" y="260650"/>
            <a:ext cx="6238888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Università degli Studi di Padova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2318238" y="968387"/>
            <a:ext cx="43987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Dipartimento di Matematica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2412401" y="1583794"/>
            <a:ext cx="421038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Corso di Laurea in Informatica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749650" y="4293096"/>
            <a:ext cx="753587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Plain.Rap.Mobile: software cross-</a:t>
            </a:r>
            <a:r>
              <a:rPr lang="it-IT" sz="2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platform</a:t>
            </a:r>
            <a:r>
              <a:rPr lang="it-IT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per la gestione di rapporti firmabili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682632" y="5813649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Relatore:</a:t>
            </a:r>
          </a:p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Prof. Francesco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Ranzato</a:t>
            </a:r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6716944" y="5813649"/>
            <a:ext cx="1729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Candidato:</a:t>
            </a:r>
          </a:p>
          <a:p>
            <a:pPr algn="r"/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Matteo Gnoato</a:t>
            </a:r>
          </a:p>
        </p:txBody>
      </p:sp>
    </p:spTree>
    <p:extLst>
      <p:ext uri="{BB962C8B-B14F-4D97-AF65-F5344CB8AC3E}">
        <p14:creationId xmlns:p14="http://schemas.microsoft.com/office/powerpoint/2010/main" val="19016161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8" y="692696"/>
            <a:ext cx="3817331" cy="145694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899592" y="414908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Sviluppo ERP commercio e ERP industria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Moduli integrativi adatti ad ogni esigenza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Assistenza post vendita</a:t>
            </a:r>
          </a:p>
        </p:txBody>
      </p:sp>
      <p:sp>
        <p:nvSpPr>
          <p:cNvPr id="14" name="Sottotitolo 13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120680" cy="1244734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372457"/>
      </p:ext>
    </p:extLst>
  </p:cSld>
  <p:clrMapOvr>
    <a:masterClrMapping/>
  </p:clrMapOvr>
</p:sld>
</file>

<file path=ppt/theme/theme1.xml><?xml version="1.0" encoding="utf-8"?>
<a:theme xmlns:a="http://schemas.openxmlformats.org/drawingml/2006/main" name="Terberg_timeline_TP1018814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6DE0822-D2AA-4724-8750-7D082E45B7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48</Words>
  <Application>Microsoft Office PowerPoint</Application>
  <PresentationFormat>Presentazione su schermo (4:3)</PresentationFormat>
  <Paragraphs>11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Verdana</vt:lpstr>
      <vt:lpstr>Wingdings</vt:lpstr>
      <vt:lpstr>Terberg_timeline_TP101881408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Gnoato</dc:creator>
  <cp:keywords/>
  <cp:lastModifiedBy>Matteo Gnoato</cp:lastModifiedBy>
  <cp:revision>8</cp:revision>
  <dcterms:created xsi:type="dcterms:W3CDTF">2016-11-14T21:01:16Z</dcterms:created>
  <dcterms:modified xsi:type="dcterms:W3CDTF">2016-11-14T22:11:26Z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TC018814169991</vt:lpwstr>
  </property>
</Properties>
</file>