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0692000" cy="7560000" type="A4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okindoorlogotipo1.jp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okindoorlogotipo2.jpg"/>
 <Relationship Id="rId3" Type="http://schemas.openxmlformats.org/officeDocument/2006/relationships/image" Target="../media/user_27_20160811_1423373.jpg"/>
 <Relationship Id="rId4" Type="http://schemas.openxmlformats.org/officeDocument/2006/relationships/image" Target="../media/user_27_20160811_1423374.jpg"/>
 <Relationship Id="rId5" Type="http://schemas.openxmlformats.org/officeDocument/2006/relationships/image" Target="../media/user_27_20160811_1423375.jpg"/>
 <Relationship Id="rId6" Type="http://schemas.openxmlformats.org/officeDocument/2006/relationships/image" Target="../media/user_27_20160811_1423376.jpg"/>
 <Relationship Id="rId7" Type="http://schemas.openxmlformats.org/officeDocument/2006/relationships/image" Target="../media/assinatura-look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048000" y="1905000"/>
            <a:ext cx="4657725" cy="6667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57175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Cliente: xxxxxxx xxxxxxx xxxxxxx xxxxxxx xxxxxxx ]]></a:t>
            </a:r>
            <a:br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Campanha: xxxxxxx xxxxxxx xxxxxxx ]]></a:t>
            </a:r>
            <a:br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Período: xx/xx/xxxx a xx/xx/xxxx]]></a:t>
            </a:r>
            <a:br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PI: xxx.xxx]]></a:t>
            </a:r>
            <a:br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eiculação: Shopping]]></a:t>
            </a:r>
            <a:br/>
            <a:br/>
          </a:p>
        </p:txBody>
      </p:sp>
      <p:sp>
        <p:nvSpPr>
          <p:cNvPr id="3" name=""/>
          <p:cNvSpPr txBox="1"/>
          <p:nvPr/>
        </p:nvSpPr>
        <p:spPr>
          <a:xfrm rot="0">
            <a:off x="1809750" y="5238750"/>
            <a:ext cx="1905000" cy="952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200" u="none">
                <a:solidFill>
                  <a:srgbClr val="555555"/>
                </a:solidFill>
                <a:latin typeface="Calibri"/>
              </a:rPr>
              <a:t><![CDATA[RAFAEL RODRIGO]]></a:t>
            </a:r>
            <a:br/>
            <a:r>
              <a:rPr b="true" i="false" strike="noStrike" sz="1200" u="none">
                <a:solidFill>
                  <a:srgbClr val="555555"/>
                </a:solidFill>
                <a:latin typeface="Calibri"/>
              </a:rPr>
              <a:t><![CDATA[OPEC]]></a:t>
            </a:r>
            <a:br/>
            <a:r>
              <a:rPr b="true" i="false" strike="noStrike" sz="1200" u="none">
                <a:solidFill>
                  <a:srgbClr val="555555"/>
                </a:solidFill>
                <a:latin typeface="Calibri"/>
              </a:rPr>
              <a:t><![CDATA[CPF: 736.922.981-53]]></a:t>
            </a:r>
            <a:br/>
            <a:r>
              <a:rPr b="true" i="false" strike="noStrike" sz="1200" u="none">
                <a:solidFill>
                  <a:srgbClr val="555555"/>
                </a:solidFill>
                <a:latin typeface="Calibri"/>
              </a:rPr>
              <a:t><![CDATA[RG: 2.378.507 SSP-DF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58125" y="6096000"/>
            <a:ext cx="1666875" cy="238125"/>
          </a:xfrm>
          <a:prstGeom prst="rect">
            <a:avLst/>
          </a:prstGeom>
        </p:spPr>
      </p:pic>
      <p:pic>
        <p:nvPicPr>
          <p:cNvPr id="2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28750" y="1238250"/>
            <a:ext cx="3333750" cy="1866900"/>
          </a:xfrm>
          <a:prstGeom prst="rect">
            <a:avLst/>
          </a:prstGeom>
        </p:spPr>
      </p:pic>
      <p:pic>
        <p:nvPicPr>
          <p:cNvPr id="3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191250" y="1238250"/>
            <a:ext cx="3333750" cy="1866900"/>
          </a:xfrm>
          <a:prstGeom prst="rect">
            <a:avLst/>
          </a:prstGeom>
        </p:spPr>
      </p:pic>
      <p:pic>
        <p:nvPicPr>
          <p:cNvPr id="4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28750" y="3619500"/>
            <a:ext cx="3333750" cy="1866900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191250" y="3619500"/>
            <a:ext cx="3333750" cy="1866900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286250" y="5715000"/>
            <a:ext cx="1905000" cy="131445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 rot="0">
            <a:off x="2571750" y="476250"/>
            <a:ext cx="5715000" cy="952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Cliente: xxxxxxx xxxxxxx xxxxxxx xxxxxxx xxxxxxx ]]></a:t>
            </a:r>
            <a:br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Campanha: xxxxx xxxx xxxx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428750" y="3095625"/>
            <a:ext cx="3333750" cy="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LIBERTY MALL (1)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6191250" y="3095625"/>
            <a:ext cx="3333750" cy="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LIBERTY MALL (1)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428750" y="5476875"/>
            <a:ext cx="3333750" cy="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LIBERTY MALL (1)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6191250" y="5476875"/>
            <a:ext cx="3333750" cy="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LIBERTY MALL (1)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447800" y="2867025"/>
            <a:ext cx="3333750" cy="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r" fontAlgn="base" marL="0" marR="0" indent="0" lvl="0"/>
            <a:r>
              <a:rPr b="true" i="false" strike="noStrike" sz="1000" u="none">
                <a:solidFill>
                  <a:srgbClr val="ffd700"/>
                </a:solidFill>
                <a:latin typeface="Calibri"/>
              </a:rPr>
              <a:t><![CDATA[10/08/2016]]></a:t>
            </a:r>
          </a:p>
        </p:txBody>
      </p:sp>
      <p:sp>
        <p:nvSpPr>
          <p:cNvPr id="13" name=""/>
          <p:cNvSpPr txBox="1"/>
          <p:nvPr/>
        </p:nvSpPr>
        <p:spPr>
          <a:xfrm rot="0">
            <a:off x="6210300" y="2867025"/>
            <a:ext cx="3333750" cy="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r" fontAlgn="base" marL="0" marR="0" indent="0" lvl="0"/>
            <a:r>
              <a:rPr b="true" i="false" strike="noStrike" sz="1000" u="none">
                <a:solidFill>
                  <a:srgbClr val="ffd700"/>
                </a:solidFill>
                <a:latin typeface="Calibri"/>
              </a:rPr>
              <a:t><![CDATA[10/08/2016]]></a:t>
            </a:r>
          </a:p>
        </p:txBody>
      </p:sp>
      <p:sp>
        <p:nvSpPr>
          <p:cNvPr id="14" name=""/>
          <p:cNvSpPr txBox="1"/>
          <p:nvPr/>
        </p:nvSpPr>
        <p:spPr>
          <a:xfrm rot="0">
            <a:off x="1447800" y="5248275"/>
            <a:ext cx="3333750" cy="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r" fontAlgn="base" marL="0" marR="0" indent="0" lvl="0"/>
            <a:r>
              <a:rPr b="true" i="false" strike="noStrike" sz="1000" u="none">
                <a:solidFill>
                  <a:srgbClr val="ffd700"/>
                </a:solidFill>
                <a:latin typeface="Calibri"/>
              </a:rPr>
              <a:t><![CDATA[10/08/2016]]></a:t>
            </a:r>
          </a:p>
        </p:txBody>
      </p:sp>
      <p:sp>
        <p:nvSpPr>
          <p:cNvPr id="15" name=""/>
          <p:cNvSpPr txBox="1"/>
          <p:nvPr/>
        </p:nvSpPr>
        <p:spPr>
          <a:xfrm rot="0">
            <a:off x="6210300" y="5248275"/>
            <a:ext cx="3333750" cy="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r" fontAlgn="base" marL="0" marR="0" indent="0" lvl="0"/>
            <a:r>
              <a:rPr b="true" i="false" strike="noStrike" sz="1000" u="none">
                <a:solidFill>
                  <a:srgbClr val="ffd700"/>
                </a:solidFill>
                <a:latin typeface="Calibri"/>
              </a:rPr>
              <a:t><![CDATA[10/08/2016]]></a:t>
            </a:r>
          </a:p>
        </p:txBody>
      </p:sp>
      <p:sp>
        <p:nvSpPr>
          <p:cNvPr id="16" name=""/>
          <p:cNvSpPr txBox="1"/>
          <p:nvPr/>
        </p:nvSpPr>
        <p:spPr>
          <a:xfrm rot="0">
            <a:off x="1809750" y="6000750"/>
            <a:ext cx="1905000" cy="952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800" u="none">
                <a:solidFill>
                  <a:srgbClr val="555555"/>
                </a:solidFill>
                <a:latin typeface="Calibri"/>
              </a:rPr>
              <a:t><![CDATA[RAFAEL RODRIGO]]></a:t>
            </a:r>
            <a:br/>
            <a:r>
              <a:rPr b="true" i="false" strike="noStrike" sz="800" u="none">
                <a:solidFill>
                  <a:srgbClr val="555555"/>
                </a:solidFill>
                <a:latin typeface="Calibri"/>
              </a:rPr>
              <a:t><![CDATA[OPEC]]></a:t>
            </a:r>
            <a:br/>
            <a:r>
              <a:rPr b="true" i="false" strike="noStrike" sz="800" u="none">
                <a:solidFill>
                  <a:srgbClr val="555555"/>
                </a:solidFill>
                <a:latin typeface="Calibri"/>
              </a:rPr>
              <a:t><![CDATA[CPF: 736.922.981-53]]></a:t>
            </a:r>
            <a:br/>
            <a:r>
              <a:rPr b="true" i="false" strike="noStrike" sz="800" u="none">
                <a:solidFill>
                  <a:srgbClr val="555555"/>
                </a:solidFill>
                <a:latin typeface="Calibri"/>
              </a:rPr>
              <a:t><![CDATA[RG: 2.378.507 SSP-DF]]></a:t>
            </a:r>
          </a:p>
        </p:txBody>
      </p:sp>
      <p:sp>
        <p:nvSpPr>
          <p:cNvPr id="17" name=""/>
          <p:cNvSpPr txBox="1"/>
          <p:nvPr/>
        </p:nvSpPr>
        <p:spPr>
          <a:xfrm rot="0">
            <a:off x="9334500" y="6381750"/>
            <a:ext cx="285750" cy="285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200" u="none">
                <a:solidFill>
                  <a:srgbClr val="555555"/>
                </a:solidFill>
                <a:latin typeface="Calibri"/>
              </a:rPr>
              <a:t><![CDATA[1]]></a:t>
            </a:r>
            <a:br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2016-08-15T19:08:27Z</dcterms:created>
  <dcterms:modified xsi:type="dcterms:W3CDTF">2016-08-15T19:08:27Z</dcterms:modified>
  <dc:title>Untitled Presentation</dc:title>
  <dc:description/>
  <dc:subject/>
  <cp:keywords/>
  <cp:category/>
</cp:coreProperties>
</file>