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7560000" cy="10692000" type="A4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okindoorlogotipo1.jp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okindoorlogotipo5.jp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okindoorlogotipo7.jp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2018-02-06_user_1_station_0_IMG_20180206_17352114110.jpg"/>
 <Relationship Id="rId3" Type="http://schemas.openxmlformats.org/officeDocument/2006/relationships/image" Target="../media/2018-02-06_user_1_station_0_IMG_20180206_17352324312.jpg"/>
 <Relationship Id="rId4" Type="http://schemas.openxmlformats.org/officeDocument/2006/relationships/image" Target="../media/2018-02-28_user_1_station_0_IMG_20180228_172548187_BURST000_COVER14.jpg"/>
 <Relationship Id="rId5" Type="http://schemas.openxmlformats.org/officeDocument/2006/relationships/image" Target="../media/2018-02-28_user_1_station_0_IMG_20180228_172548187_BURST00116.jpg"/>
 <Relationship Id="rId6" Type="http://schemas.openxmlformats.org/officeDocument/2006/relationships/image" Target="../media/2018-02-28_user_1_station_0_IMG_20180228_172548187_BURST00218.jpg"/>
 <Relationship Id="rId7" Type="http://schemas.openxmlformats.org/officeDocument/2006/relationships/image" Target="../media/2018-02-28_user_1_station_0_IMG_20180228_172548187_BURST00320.jpg"/>
 <Relationship Id="rId8" Type="http://schemas.openxmlformats.org/officeDocument/2006/relationships/image" Target="../media/lookindoorlogotipo21.jp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2018-02-28_user_1_station_0_IMG_20180228_172548187_BURST00424.jpg"/>
 <Relationship Id="rId3" Type="http://schemas.openxmlformats.org/officeDocument/2006/relationships/image" Target="../media/2018-02-28_user_1_station_0_IMG_20180228_172548187_BURST00526.jpg"/>
 <Relationship Id="rId4" Type="http://schemas.openxmlformats.org/officeDocument/2006/relationships/image" Target="../media/2018-02-28_user_1_station_0_IMG_20180228_172548187_BURST00628.jpg"/>
 <Relationship Id="rId5" Type="http://schemas.openxmlformats.org/officeDocument/2006/relationships/image" Target="../media/2018-02-28_user_1_station_0_IMG_20180228_172548187_BURST00730.jpg"/>
 <Relationship Id="rId6" Type="http://schemas.openxmlformats.org/officeDocument/2006/relationships/image" Target="../media/2018-02-28_user_1_station_0_IMG_20180228_172548187_BURST00832.jpg"/>
 <Relationship Id="rId7" Type="http://schemas.openxmlformats.org/officeDocument/2006/relationships/image" Target="../media/2018-02-28_user_1_station_0_IMG_20180228_172548187_BURST00934.jpg"/>
 <Relationship Id="rId8" Type="http://schemas.openxmlformats.org/officeDocument/2006/relationships/image" Target="../media/lookindoorlogotipo35.jp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2018-02-28_user_1_station_0_IMG_20180228_172543740_BURST00838.jpg"/>
 <Relationship Id="rId3" Type="http://schemas.openxmlformats.org/officeDocument/2006/relationships/image" Target="../media/2018-02-28_user_1_station_0_IMG_20180228_172543740_BURST00740.jpg"/>
 <Relationship Id="rId4" Type="http://schemas.openxmlformats.org/officeDocument/2006/relationships/image" Target="../media/2018-02-28_user_1_station_0_IMG_20180228_172543740_BURST00642.jpg"/>
 <Relationship Id="rId5" Type="http://schemas.openxmlformats.org/officeDocument/2006/relationships/image" Target="../media/2018-02-28_user_1_station_0_IMG_20180206_17281923844.jpg"/>
 <Relationship Id="rId6" Type="http://schemas.openxmlformats.org/officeDocument/2006/relationships/image" Target="../media/2018-02-28_user_1_station_0_IMG_20180228_17253947746.jpg"/>
 <Relationship Id="rId7" Type="http://schemas.openxmlformats.org/officeDocument/2006/relationships/image" Target="../media/2018-02-28_user_1_station_0_IMG_20180228_172542111_BURST000_COVER48.jpg"/>
 <Relationship Id="rId8" Type="http://schemas.openxmlformats.org/officeDocument/2006/relationships/image" Target="../media/lookindoorlogotipo49.jp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2018-02-28_user_1_station_0_IMG_20180228_172542111_BURST00152.jpg"/>
 <Relationship Id="rId3" Type="http://schemas.openxmlformats.org/officeDocument/2006/relationships/image" Target="../media/2018-02-28_user_1_station_0_IMG_20180228_172543740_BURST000_COVER54.jpg"/>
 <Relationship Id="rId4" Type="http://schemas.openxmlformats.org/officeDocument/2006/relationships/image" Target="../media/2018-02-28_user_1_station_0_IMG_20180228_172543740_BURST00156.jpg"/>
 <Relationship Id="rId5" Type="http://schemas.openxmlformats.org/officeDocument/2006/relationships/image" Target="../media/2018-02-28_user_1_station_0_IMG_20180228_172543740_BURST00258.jpg"/>
 <Relationship Id="rId6" Type="http://schemas.openxmlformats.org/officeDocument/2006/relationships/image" Target="../media/2018-02-28_user_1_station_0_IMG_20180228_172543740_BURST00360.jpg"/>
 <Relationship Id="rId7" Type="http://schemas.openxmlformats.org/officeDocument/2006/relationships/image" Target="../media/2018-02-28_user_1_station_0_IMG_20180228_172543740_BURST00462.jpg"/>
 <Relationship Id="rId8" Type="http://schemas.openxmlformats.org/officeDocument/2006/relationships/image" Target="../media/lookindoorlogotipo63.jp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2018-02-28_user_1_station_0_IMG_20180228_172543740_BURST00566.jpg"/>
 <Relationship Id="rId3" Type="http://schemas.openxmlformats.org/officeDocument/2006/relationships/image" Target="../media/2018-02-28_user_1_station_0_IMG_20180228_172548187_BURST01068.jpg"/>
 <Relationship Id="rId4" Type="http://schemas.openxmlformats.org/officeDocument/2006/relationships/image" Target="../media/lookindoorlogotipo6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62000" y="1428750"/>
            <a:ext cx="6057900" cy="771525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3619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false" i="false" strike="noStrike" sz="1800" u="none">
                <a:solidFill>
                  <a:srgbClr val="000000"/>
                </a:solidFill>
                <a:latin typeface="Roboto Condensed"/>
              </a:rPr>
              <a:t><![CDATA[BOOKING _ COMPROVANTES DE VEICULAÇÃO]]></a:t>
            </a:r>
            <a:br/>
          </a:p>
        </p:txBody>
      </p:sp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1143000" y="4286250"/>
          <a:ext cx="666750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  <a:gridCol w="39052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CLIENTE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HIMEJI SUSHI BAR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CAMPANHA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VAREJO AGOSTO 2017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PRODUTO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/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PERIODO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01/08/2017 A 11/05/2018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PI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577.848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AGENCIA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LED Gama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sp>
        <p:nvSpPr>
          <p:cNvPr id="4" name=""/>
          <p:cNvSpPr txBox="1"/>
          <p:nvPr/>
        </p:nvSpPr>
        <p:spPr>
          <a:xfrm rot="0">
            <a:off x="476250" y="9810750"/>
            <a:ext cx="6667500" cy="381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false" i="false" strike="noStrike" sz="800" u="none">
                <a:solidFill>
                  <a:srgbClr val="000000"/>
                </a:solidFill>
                <a:latin typeface="Roboto Condensed"/>
              </a:rPr>
              <a:t><![CDATA[LOOK IN DOOR - PLACAS DE SINALIZAÇÃO S/A _ CGC: 06.294.612/0001-10   / /   SIG QD. 02 Nº 340 _ CEP: 70.610-901 _ BRASÍLIA - DF   / /   (61) 3214-1400]]></a:t>
            </a:r>
            <a:br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OPEC: ]]></a:t>
            </a:r>
            <a:r>
              <a:rPr b="false" i="false" strike="noStrike" sz="800" u="none">
                <a:solidFill>
                  <a:srgbClr val="000000"/>
                </a:solidFill>
                <a:latin typeface="Roboto Condensed"/>
              </a:rPr>
              <a:t><![CDATA[Rafael Rodrigo de Araújo de Souza _ CPF: 736.922.981-53 _ RG: 2.378.507 - SSP/DF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953250" y="9953625"/>
            <a:ext cx="571500" cy="2857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false" i="false" strike="noStrike" sz="900" u="none">
                <a:solidFill>
                  <a:srgbClr val="000000"/>
                </a:solidFill>
                <a:latin typeface="Roboto Condensed"/>
              </a:rPr>
              <a:t><![CDATA[1]]></a:t>
            </a:r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" descr=""/>
          <p:cNvGraphicFramePr>
            <a:graphicFrameLocks noGrp="1"/>
          </p:cNvGraphicFramePr>
          <p:nvPr/>
        </p:nvGraphicFramePr>
        <p:xfrm>
          <a:off x="619125" y="381000"/>
          <a:ext cx="8953500" cy="0"/>
        </p:xfrm>
        <a:graphic>
          <a:graphicData uri="http://schemas.openxmlformats.org/drawingml/2006/table">
            <a:tbl>
              <a:tblPr firstRow="1" bandRow="1"/>
              <a:tblGrid>
                <a:gridCol w="666750"/>
                <a:gridCol w="1428750"/>
                <a:gridCol w="762000"/>
                <a:gridCol w="1905000"/>
                <a:gridCol w="571500"/>
                <a:gridCol w="857250"/>
              </a:tblGrid>
              <a:tr h="1428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CLIENTE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Himeji Sushi Bar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CAMPANHA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VAREJO AGOSTO 2017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INICIO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01/08/2017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  <a:tr h="1428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PRODU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PECAS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0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FIM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11/05/2018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sp>
        <p:nvSpPr>
          <p:cNvPr id="2" name=""/>
          <p:cNvSpPr txBox="1"/>
          <p:nvPr/>
        </p:nvSpPr>
        <p:spPr>
          <a:xfrm rot="0">
            <a:off x="952500" y="1238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false" i="false" strike="noStrike" sz="1800" u="none">
                <a:solidFill>
                  <a:srgbClr val="000000"/>
                </a:solidFill>
                <a:latin typeface="Roboto Condensed"/>
              </a:rPr>
              <a:t><![CDATA[RELAÇÃO DE COMPROVANTES]]></a:t>
            </a:r>
            <a:br/>
          </a:p>
        </p:txBody>
      </p:sp>
      <p:sp>
        <p:nvSpPr>
          <p:cNvPr id="3" name=""/>
          <p:cNvSpPr txBox="1"/>
          <p:nvPr/>
        </p:nvSpPr>
        <p:spPr>
          <a:xfrm rot="0">
            <a:off x="523875" y="1905000"/>
            <a:ext cx="89535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100" u="none">
                <a:solidFill>
                  <a:srgbClr val="000000"/>
                </a:solidFill>
                <a:latin typeface="Roboto Condensed"/>
              </a:rPr>
              <a:t><![CDATA[CANAL SUPERMERCADO]]></a:t>
            </a:r>
            <a:br/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619125" y="2238375"/>
          <a:ext cx="6191250" cy="0"/>
        </p:xfrm>
        <a:graphic>
          <a:graphicData uri="http://schemas.openxmlformats.org/drawingml/2006/table">
            <a:tbl>
              <a:tblPr firstRow="1" bandRow="1"/>
              <a:tblGrid>
                <a:gridCol w="1905000"/>
                <a:gridCol w="571500"/>
                <a:gridCol w="571500"/>
              </a:tblGrid>
              <a:tr h="142875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ase" marL="0" marR="0" indent="0" lvl="0"/>
                      <a:r>
                        <a:rPr b="true" i="false" strike="noStrike" sz="8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AMBIENTE]]></a:t>
                      </a:r>
                    </a:p>
                  </a:txBody>
                  <a:tcPr>
                    <a:lnL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ase" marL="0" marR="0" indent="0" lvl="0"/>
                      <a:r>
                        <a:rPr b="true" i="false" strike="noStrike" sz="8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TELAS]]></a:t>
                      </a:r>
                    </a:p>
                  </a:txBody>
                  <a:tcPr>
                    <a:lnL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ase" marL="0" marR="0" indent="0" lvl="0"/>
                      <a:r>
                        <a:rPr b="true" i="false" strike="noStrike" sz="8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PÁGINA]]></a:t>
                      </a:r>
                    </a:p>
                  </a:txBody>
                  <a:tcPr>
                    <a:lnL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4f1e8"/>
                        </a:gs>
                        <a:gs pos="100000">
                          <a:srgbClr val="f4f1e8"/>
                        </a:gs>
                      </a:gsLst>
                      <a:lin ang="0" scaled="0"/>
                    </a:gradFill>
                  </a:tcPr>
                </a:tc>
              </a:tr>
              <a:tr h="1428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8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Sem nome]]></a:t>
                      </a:r>
                    </a:p>
                  </a:txBody>
                  <a:tcPr>
                    <a:lnL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ase" marL="0" marR="0" indent="0" lvl="0"/>
                      <a:r>
                        <a:rPr b="false" i="false" strike="noStrike" sz="8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5 ]]></a:t>
                      </a:r>
                    </a:p>
                  </a:txBody>
                  <a:tcPr>
                    <a:lnL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ase" marL="0" marR="0" indent="0" lvl="0"/>
                      <a:r>
                        <a:rPr b="true" i="false" strike="noStrike" sz="8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3]]></a:t>
                      </a:r>
                    </a:p>
                  </a:txBody>
                  <a:tcPr>
                    <a:lnL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4f1e8"/>
                        </a:gs>
                        <a:gs pos="100000">
                          <a:srgbClr val="f4f1e8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pic>
        <p:nvPicPr>
          <p:cNvPr id="5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85750" y="9944100"/>
            <a:ext cx="1495425" cy="19050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 rot="0">
            <a:off x="666750" y="9906000"/>
            <a:ext cx="6667500" cy="381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OPEC: ]]></a:t>
            </a:r>
            <a:r>
              <a:rPr b="false" i="false" strike="noStrike" sz="800" u="none">
                <a:solidFill>
                  <a:srgbClr val="000000"/>
                </a:solidFill>
                <a:latin typeface="Roboto Condensed"/>
              </a:rPr>
              <a:t><![CDATA[Rafael Rodrigo de AraÃºjo de Souza _ CPF: 736.922.981-53 _ RG: 2.378.507 - SSP/DF]]>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6953250" y="9953625"/>
            <a:ext cx="571500" cy="2857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false" i="false" strike="noStrike" sz="900" u="none">
                <a:solidFill>
                  <a:srgbClr val="000000"/>
                </a:solidFill>
                <a:latin typeface="Roboto Condensed"/>
              </a:rPr>
              <a:t><![CDATA[2]]></a:t>
            </a:r>
            <a:br/>
          </a:p>
        </p:txBody>
      </p:sp>
      <p:sp>
        <p:nvSpPr>
          <p:cNvPr id="8" name=""/>
          <p:cNvSpPr txBox="1"/>
          <p:nvPr/>
        </p:nvSpPr>
        <p:spPr>
          <a:xfrm rot="0">
            <a:off x="619125" y="2809875"/>
            <a:ext cx="6667500" cy="381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900" u="none">
                <a:solidFill>
                  <a:srgbClr val="000000"/>
                </a:solidFill>
                <a:latin typeface="Roboto Condensed"/>
              </a:rPr>
              <a:t><![CDATA[Ambientes grifados em ]]></a:t>
            </a:r>
            <a:r>
              <a:rPr b="false" i="false" strike="noStrike" sz="900" u="none">
                <a:solidFill>
                  <a:srgbClr val="980000"/>
                </a:solidFill>
                <a:latin typeface="Roboto Condensed"/>
              </a:rPr>
              <a:t><![CDATA[VERMELHO ]]></a:t>
            </a:r>
            <a:r>
              <a:rPr b="false" i="false" strike="noStrike" sz="900" u="none">
                <a:solidFill>
                  <a:srgbClr val="000000"/>
                </a:solidFill>
                <a:latin typeface="Roboto Condensed"/>
              </a:rPr>
              <a:t><![CDATA[comportam ocorrências no período de veiculação e/ou processo de checking fotográfico, tendo seus valores correspondentes abatidos conforme documentação complementar deste processo.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" descr=""/>
          <p:cNvGraphicFramePr>
            <a:graphicFrameLocks noGrp="1"/>
          </p:cNvGraphicFramePr>
          <p:nvPr/>
        </p:nvGraphicFramePr>
        <p:xfrm>
          <a:off x="619125" y="381000"/>
          <a:ext cx="8953500" cy="0"/>
        </p:xfrm>
        <a:graphic>
          <a:graphicData uri="http://schemas.openxmlformats.org/drawingml/2006/table">
            <a:tbl>
              <a:tblPr firstRow="1" bandRow="1"/>
              <a:tblGrid>
                <a:gridCol w="666750"/>
                <a:gridCol w="1428750"/>
                <a:gridCol w="762000"/>
                <a:gridCol w="1905000"/>
                <a:gridCol w="571500"/>
                <a:gridCol w="857250"/>
              </a:tblGrid>
              <a:tr h="1428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CLIENTE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Himeji Sushi Bar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CAMPANHA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VAREJO AGOSTO 2017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INICIO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01/08/2017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  <a:tr h="1428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PRODU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PECAS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0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FIM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11/05/2018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sp>
        <p:nvSpPr>
          <p:cNvPr id="2" name=""/>
          <p:cNvSpPr txBox="1"/>
          <p:nvPr/>
        </p:nvSpPr>
        <p:spPr>
          <a:xfrm rot="0">
            <a:off x="952500" y="1238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false" i="false" strike="noStrike" sz="1800" u="none">
                <a:solidFill>
                  <a:srgbClr val="000000"/>
                </a:solidFill>
                <a:latin typeface="Roboto Condensed"/>
              </a:rPr>
              <a:t><![CDATA[CARTELAS DE REFERÊNCIA _ PEÇA: ]]></a:t>
            </a:r>
            <a:r>
              <a:rPr b="true" i="false" strike="noStrike" sz="1800" u="none">
                <a:solidFill>
                  <a:srgbClr val="000000"/>
                </a:solidFill>
                <a:latin typeface="Roboto Condensed"/>
              </a:rPr>
              <a:t><![CDATA[VAREJO AGOSTO 2017]]></a:t>
            </a:r>
            <a:br/>
            <a:r>
              <a:rPr b="false" i="false" strike="noStrike" sz="900" u="none">
                <a:solidFill>
                  <a:srgbClr val="000000"/>
                </a:solidFill>
                <a:latin typeface="Roboto Condensed"/>
              </a:rPr>
              <a:t><![CDATA[As imagens de comprovação podem apresentar diferenças de tonalidade em relação às cartelas de referência devido a condições de captura fotográfica e sistema de impressão deste documento.]]></a:t>
            </a:r>
          </a:p>
        </p:txBody>
      </p:sp>
      <p:pic>
        <p:nvPicPr>
          <p:cNvPr id="3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85750" y="9944100"/>
            <a:ext cx="1495425" cy="19050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rot="0">
            <a:off x="666750" y="9906000"/>
            <a:ext cx="6667500" cy="381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OPEC: ]]></a:t>
            </a:r>
            <a:r>
              <a:rPr b="false" i="false" strike="noStrike" sz="800" u="none">
                <a:solidFill>
                  <a:srgbClr val="000000"/>
                </a:solidFill>
                <a:latin typeface="Roboto Condensed"/>
              </a:rPr>
              <a:t><![CDATA[Rafael Rodrigo de AraÃºjo de Souza _ CPF: 736.922.981-53 _ RG: 2.378.507 - SSP/DF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953250" y="9953625"/>
            <a:ext cx="571500" cy="2857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false" i="false" strike="noStrike" sz="900" u="none">
                <a:solidFill>
                  <a:srgbClr val="000000"/>
                </a:solidFill>
                <a:latin typeface="Roboto Condensed"/>
              </a:rPr>
              <a:t><![CDATA[3]]></a:t>
            </a:r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" descr=""/>
          <p:cNvGraphicFramePr>
            <a:graphicFrameLocks noGrp="1"/>
          </p:cNvGraphicFramePr>
          <p:nvPr/>
        </p:nvGraphicFramePr>
        <p:xfrm>
          <a:off x="619125" y="381000"/>
          <a:ext cx="8953500" cy="0"/>
        </p:xfrm>
        <a:graphic>
          <a:graphicData uri="http://schemas.openxmlformats.org/drawingml/2006/table">
            <a:tbl>
              <a:tblPr firstRow="1" bandRow="1"/>
              <a:tblGrid>
                <a:gridCol w="666750"/>
                <a:gridCol w="1428750"/>
                <a:gridCol w="762000"/>
                <a:gridCol w="1905000"/>
                <a:gridCol w="571500"/>
                <a:gridCol w="857250"/>
              </a:tblGrid>
              <a:tr h="1428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CLIENTE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Himeji Sushi Bar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CAMPANHA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VAREJO AGOSTO 2017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INICIO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01/08/2017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  <a:tr h="1428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PRODU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PECAS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0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FIM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11/05/2018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600075" y="1238250"/>
          <a:ext cx="3028950" cy="0"/>
        </p:xfrm>
        <a:graphic>
          <a:graphicData uri="http://schemas.openxmlformats.org/drawingml/2006/table">
            <a:tbl>
              <a:tblPr firstRow="1" bandRow="1"/>
              <a:tblGrid>
                <a:gridCol w="30289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Sem nome (1)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</a:tr>
              <a:tr h="18573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pic>
        <p:nvPicPr>
          <p:cNvPr id="3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" y="1714500"/>
            <a:ext cx="2933700" cy="2200275"/>
          </a:xfrm>
          <a:prstGeom prst="rect">
            <a:avLst/>
          </a:prstGeom>
        </p:spPr>
      </p:pic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3810000" y="1238250"/>
          <a:ext cx="3028950" cy="0"/>
        </p:xfrm>
        <a:graphic>
          <a:graphicData uri="http://schemas.openxmlformats.org/drawingml/2006/table">
            <a:tbl>
              <a:tblPr firstRow="1" bandRow="1"/>
              <a:tblGrid>
                <a:gridCol w="30289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Sem nome (2)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</a:tr>
              <a:tr h="18573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pic>
        <p:nvPicPr>
          <p:cNvPr id="5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857625" y="1714500"/>
            <a:ext cx="2933700" cy="2200275"/>
          </a:xfrm>
          <a:prstGeom prst="rect">
            <a:avLst/>
          </a:prstGeom>
        </p:spPr>
      </p:pic>
      <p:graphicFrame>
        <p:nvGraphicFramePr>
          <p:cNvPr id="6" name="" descr=""/>
          <p:cNvGraphicFramePr>
            <a:graphicFrameLocks noGrp="1"/>
          </p:cNvGraphicFramePr>
          <p:nvPr/>
        </p:nvGraphicFramePr>
        <p:xfrm>
          <a:off x="600075" y="4095750"/>
          <a:ext cx="3028950" cy="0"/>
        </p:xfrm>
        <a:graphic>
          <a:graphicData uri="http://schemas.openxmlformats.org/drawingml/2006/table">
            <a:tbl>
              <a:tblPr firstRow="1" bandRow="1"/>
              <a:tblGrid>
                <a:gridCol w="30289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Sem nome (3)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</a:tr>
              <a:tr h="18573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pic>
        <p:nvPicPr>
          <p:cNvPr id="7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47700" y="4572000"/>
            <a:ext cx="2933700" cy="2200275"/>
          </a:xfrm>
          <a:prstGeom prst="rect">
            <a:avLst/>
          </a:prstGeom>
        </p:spPr>
      </p:pic>
      <p:graphicFrame>
        <p:nvGraphicFramePr>
          <p:cNvPr id="8" name="" descr=""/>
          <p:cNvGraphicFramePr>
            <a:graphicFrameLocks noGrp="1"/>
          </p:cNvGraphicFramePr>
          <p:nvPr/>
        </p:nvGraphicFramePr>
        <p:xfrm>
          <a:off x="3810000" y="4095750"/>
          <a:ext cx="3028950" cy="0"/>
        </p:xfrm>
        <a:graphic>
          <a:graphicData uri="http://schemas.openxmlformats.org/drawingml/2006/table">
            <a:tbl>
              <a:tblPr firstRow="1" bandRow="1"/>
              <a:tblGrid>
                <a:gridCol w="30289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Sem nome (4)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</a:tr>
              <a:tr h="18573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pic>
        <p:nvPicPr>
          <p:cNvPr id="9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857625" y="4572000"/>
            <a:ext cx="2933700" cy="2200275"/>
          </a:xfrm>
          <a:prstGeom prst="rect">
            <a:avLst/>
          </a:prstGeom>
        </p:spPr>
      </p:pic>
      <p:graphicFrame>
        <p:nvGraphicFramePr>
          <p:cNvPr id="10" name="" descr=""/>
          <p:cNvGraphicFramePr>
            <a:graphicFrameLocks noGrp="1"/>
          </p:cNvGraphicFramePr>
          <p:nvPr/>
        </p:nvGraphicFramePr>
        <p:xfrm>
          <a:off x="600075" y="6953250"/>
          <a:ext cx="3028950" cy="0"/>
        </p:xfrm>
        <a:graphic>
          <a:graphicData uri="http://schemas.openxmlformats.org/drawingml/2006/table">
            <a:tbl>
              <a:tblPr firstRow="1" bandRow="1"/>
              <a:tblGrid>
                <a:gridCol w="30289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Sem nome (5)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</a:tr>
              <a:tr h="18573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pic>
        <p:nvPicPr>
          <p:cNvPr id="11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47700" y="7429500"/>
            <a:ext cx="2933700" cy="2200275"/>
          </a:xfrm>
          <a:prstGeom prst="rect">
            <a:avLst/>
          </a:prstGeom>
        </p:spPr>
      </p:pic>
      <p:graphicFrame>
        <p:nvGraphicFramePr>
          <p:cNvPr id="12" name="" descr=""/>
          <p:cNvGraphicFramePr>
            <a:graphicFrameLocks noGrp="1"/>
          </p:cNvGraphicFramePr>
          <p:nvPr/>
        </p:nvGraphicFramePr>
        <p:xfrm>
          <a:off x="3810000" y="6953250"/>
          <a:ext cx="3028950" cy="0"/>
        </p:xfrm>
        <a:graphic>
          <a:graphicData uri="http://schemas.openxmlformats.org/drawingml/2006/table">
            <a:tbl>
              <a:tblPr firstRow="1" bandRow="1"/>
              <a:tblGrid>
                <a:gridCol w="30289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Sem nome (6)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</a:tr>
              <a:tr h="18573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pic>
        <p:nvPicPr>
          <p:cNvPr id="13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857625" y="7429500"/>
            <a:ext cx="2933700" cy="2200275"/>
          </a:xfrm>
          <a:prstGeom prst="rect">
            <a:avLst/>
          </a:prstGeom>
        </p:spPr>
      </p:pic>
      <p:pic>
        <p:nvPicPr>
          <p:cNvPr id="14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85750" y="9944100"/>
            <a:ext cx="1495425" cy="190500"/>
          </a:xfrm>
          <a:prstGeom prst="rect">
            <a:avLst/>
          </a:prstGeom>
        </p:spPr>
      </p:pic>
      <p:sp>
        <p:nvSpPr>
          <p:cNvPr id="15" name=""/>
          <p:cNvSpPr txBox="1"/>
          <p:nvPr/>
        </p:nvSpPr>
        <p:spPr>
          <a:xfrm rot="0">
            <a:off x="666750" y="9906000"/>
            <a:ext cx="6667500" cy="381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OPEC: ]]></a:t>
            </a:r>
            <a:r>
              <a:rPr b="false" i="false" strike="noStrike" sz="800" u="none">
                <a:solidFill>
                  <a:srgbClr val="000000"/>
                </a:solidFill>
                <a:latin typeface="Roboto Condensed"/>
              </a:rPr>
              <a:t><![CDATA[Rafael Rodrigo de AraÃºjo de Souza _ CPF: 736.922.981-53 _ RG: 2.378.507 - SSP/DF]]></a:t>
            </a:r>
          </a:p>
        </p:txBody>
      </p:sp>
      <p:sp>
        <p:nvSpPr>
          <p:cNvPr id="16" name=""/>
          <p:cNvSpPr txBox="1"/>
          <p:nvPr/>
        </p:nvSpPr>
        <p:spPr>
          <a:xfrm rot="0">
            <a:off x="6953250" y="9953625"/>
            <a:ext cx="571500" cy="2857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false" i="false" strike="noStrike" sz="900" u="none">
                <a:solidFill>
                  <a:srgbClr val="000000"/>
                </a:solidFill>
                <a:latin typeface="Roboto Condensed"/>
              </a:rPr>
              <a:t><![CDATA[4]]>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" descr=""/>
          <p:cNvGraphicFramePr>
            <a:graphicFrameLocks noGrp="1"/>
          </p:cNvGraphicFramePr>
          <p:nvPr/>
        </p:nvGraphicFramePr>
        <p:xfrm>
          <a:off x="619125" y="381000"/>
          <a:ext cx="8953500" cy="0"/>
        </p:xfrm>
        <a:graphic>
          <a:graphicData uri="http://schemas.openxmlformats.org/drawingml/2006/table">
            <a:tbl>
              <a:tblPr firstRow="1" bandRow="1"/>
              <a:tblGrid>
                <a:gridCol w="666750"/>
                <a:gridCol w="1428750"/>
                <a:gridCol w="762000"/>
                <a:gridCol w="1905000"/>
                <a:gridCol w="571500"/>
                <a:gridCol w="857250"/>
              </a:tblGrid>
              <a:tr h="1428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CLIENTE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Himeji Sushi Bar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CAMPANHA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VAREJO AGOSTO 2017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INICIO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01/08/2017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  <a:tr h="1428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PRODU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PECAS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0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FIM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11/05/2018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600075" y="1238250"/>
          <a:ext cx="3028950" cy="0"/>
        </p:xfrm>
        <a:graphic>
          <a:graphicData uri="http://schemas.openxmlformats.org/drawingml/2006/table">
            <a:tbl>
              <a:tblPr firstRow="1" bandRow="1"/>
              <a:tblGrid>
                <a:gridCol w="30289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Sem nome (7)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</a:tr>
              <a:tr h="18573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pic>
        <p:nvPicPr>
          <p:cNvPr id="3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" y="1714500"/>
            <a:ext cx="2933700" cy="2200275"/>
          </a:xfrm>
          <a:prstGeom prst="rect">
            <a:avLst/>
          </a:prstGeom>
        </p:spPr>
      </p:pic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3810000" y="1238250"/>
          <a:ext cx="3028950" cy="0"/>
        </p:xfrm>
        <a:graphic>
          <a:graphicData uri="http://schemas.openxmlformats.org/drawingml/2006/table">
            <a:tbl>
              <a:tblPr firstRow="1" bandRow="1"/>
              <a:tblGrid>
                <a:gridCol w="30289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Sem nome (8)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</a:tr>
              <a:tr h="18573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pic>
        <p:nvPicPr>
          <p:cNvPr id="5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857625" y="1714500"/>
            <a:ext cx="2933700" cy="2200275"/>
          </a:xfrm>
          <a:prstGeom prst="rect">
            <a:avLst/>
          </a:prstGeom>
        </p:spPr>
      </p:pic>
      <p:graphicFrame>
        <p:nvGraphicFramePr>
          <p:cNvPr id="6" name="" descr=""/>
          <p:cNvGraphicFramePr>
            <a:graphicFrameLocks noGrp="1"/>
          </p:cNvGraphicFramePr>
          <p:nvPr/>
        </p:nvGraphicFramePr>
        <p:xfrm>
          <a:off x="600075" y="4095750"/>
          <a:ext cx="3028950" cy="0"/>
        </p:xfrm>
        <a:graphic>
          <a:graphicData uri="http://schemas.openxmlformats.org/drawingml/2006/table">
            <a:tbl>
              <a:tblPr firstRow="1" bandRow="1"/>
              <a:tblGrid>
                <a:gridCol w="30289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Sem nome (9)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</a:tr>
              <a:tr h="18573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pic>
        <p:nvPicPr>
          <p:cNvPr id="7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47700" y="4572000"/>
            <a:ext cx="2933700" cy="2200275"/>
          </a:xfrm>
          <a:prstGeom prst="rect">
            <a:avLst/>
          </a:prstGeom>
        </p:spPr>
      </p:pic>
      <p:graphicFrame>
        <p:nvGraphicFramePr>
          <p:cNvPr id="8" name="" descr=""/>
          <p:cNvGraphicFramePr>
            <a:graphicFrameLocks noGrp="1"/>
          </p:cNvGraphicFramePr>
          <p:nvPr/>
        </p:nvGraphicFramePr>
        <p:xfrm>
          <a:off x="3810000" y="4095750"/>
          <a:ext cx="3028950" cy="0"/>
        </p:xfrm>
        <a:graphic>
          <a:graphicData uri="http://schemas.openxmlformats.org/drawingml/2006/table">
            <a:tbl>
              <a:tblPr firstRow="1" bandRow="1"/>
              <a:tblGrid>
                <a:gridCol w="30289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Sem nome (10)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</a:tr>
              <a:tr h="18573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pic>
        <p:nvPicPr>
          <p:cNvPr id="9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857625" y="4572000"/>
            <a:ext cx="2933700" cy="2200275"/>
          </a:xfrm>
          <a:prstGeom prst="rect">
            <a:avLst/>
          </a:prstGeom>
        </p:spPr>
      </p:pic>
      <p:graphicFrame>
        <p:nvGraphicFramePr>
          <p:cNvPr id="10" name="" descr=""/>
          <p:cNvGraphicFramePr>
            <a:graphicFrameLocks noGrp="1"/>
          </p:cNvGraphicFramePr>
          <p:nvPr/>
        </p:nvGraphicFramePr>
        <p:xfrm>
          <a:off x="600075" y="6953250"/>
          <a:ext cx="3028950" cy="0"/>
        </p:xfrm>
        <a:graphic>
          <a:graphicData uri="http://schemas.openxmlformats.org/drawingml/2006/table">
            <a:tbl>
              <a:tblPr firstRow="1" bandRow="1"/>
              <a:tblGrid>
                <a:gridCol w="30289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Sem nome (11)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</a:tr>
              <a:tr h="18573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pic>
        <p:nvPicPr>
          <p:cNvPr id="11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47700" y="7429500"/>
            <a:ext cx="2933700" cy="2200275"/>
          </a:xfrm>
          <a:prstGeom prst="rect">
            <a:avLst/>
          </a:prstGeom>
        </p:spPr>
      </p:pic>
      <p:graphicFrame>
        <p:nvGraphicFramePr>
          <p:cNvPr id="12" name="" descr=""/>
          <p:cNvGraphicFramePr>
            <a:graphicFrameLocks noGrp="1"/>
          </p:cNvGraphicFramePr>
          <p:nvPr/>
        </p:nvGraphicFramePr>
        <p:xfrm>
          <a:off x="3810000" y="6953250"/>
          <a:ext cx="3028950" cy="0"/>
        </p:xfrm>
        <a:graphic>
          <a:graphicData uri="http://schemas.openxmlformats.org/drawingml/2006/table">
            <a:tbl>
              <a:tblPr firstRow="1" bandRow="1"/>
              <a:tblGrid>
                <a:gridCol w="30289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Sem nome (12)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</a:tr>
              <a:tr h="18573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pic>
        <p:nvPicPr>
          <p:cNvPr id="13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857625" y="7429500"/>
            <a:ext cx="2933700" cy="2200275"/>
          </a:xfrm>
          <a:prstGeom prst="rect">
            <a:avLst/>
          </a:prstGeom>
        </p:spPr>
      </p:pic>
      <p:pic>
        <p:nvPicPr>
          <p:cNvPr id="14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85750" y="9944100"/>
            <a:ext cx="1495425" cy="190500"/>
          </a:xfrm>
          <a:prstGeom prst="rect">
            <a:avLst/>
          </a:prstGeom>
        </p:spPr>
      </p:pic>
      <p:sp>
        <p:nvSpPr>
          <p:cNvPr id="15" name=""/>
          <p:cNvSpPr txBox="1"/>
          <p:nvPr/>
        </p:nvSpPr>
        <p:spPr>
          <a:xfrm rot="0">
            <a:off x="666750" y="9906000"/>
            <a:ext cx="6667500" cy="381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OPEC: ]]></a:t>
            </a:r>
            <a:r>
              <a:rPr b="false" i="false" strike="noStrike" sz="800" u="none">
                <a:solidFill>
                  <a:srgbClr val="000000"/>
                </a:solidFill>
                <a:latin typeface="Roboto Condensed"/>
              </a:rPr>
              <a:t><![CDATA[Rafael Rodrigo de AraÃºjo de Souza _ CPF: 736.922.981-53 _ RG: 2.378.507 - SSP/DF]]></a:t>
            </a:r>
          </a:p>
        </p:txBody>
      </p:sp>
      <p:sp>
        <p:nvSpPr>
          <p:cNvPr id="16" name=""/>
          <p:cNvSpPr txBox="1"/>
          <p:nvPr/>
        </p:nvSpPr>
        <p:spPr>
          <a:xfrm rot="0">
            <a:off x="6953250" y="9953625"/>
            <a:ext cx="571500" cy="2857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false" i="false" strike="noStrike" sz="900" u="none">
                <a:solidFill>
                  <a:srgbClr val="000000"/>
                </a:solidFill>
                <a:latin typeface="Roboto Condensed"/>
              </a:rPr>
              <a:t><![CDATA[5]]></a:t>
            </a:r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" descr=""/>
          <p:cNvGraphicFramePr>
            <a:graphicFrameLocks noGrp="1"/>
          </p:cNvGraphicFramePr>
          <p:nvPr/>
        </p:nvGraphicFramePr>
        <p:xfrm>
          <a:off x="619125" y="381000"/>
          <a:ext cx="8953500" cy="0"/>
        </p:xfrm>
        <a:graphic>
          <a:graphicData uri="http://schemas.openxmlformats.org/drawingml/2006/table">
            <a:tbl>
              <a:tblPr firstRow="1" bandRow="1"/>
              <a:tblGrid>
                <a:gridCol w="666750"/>
                <a:gridCol w="1428750"/>
                <a:gridCol w="762000"/>
                <a:gridCol w="1905000"/>
                <a:gridCol w="571500"/>
                <a:gridCol w="857250"/>
              </a:tblGrid>
              <a:tr h="1428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CLIENTE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Himeji Sushi Bar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CAMPANHA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VAREJO AGOSTO 2017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INICIO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01/08/2017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  <a:tr h="1428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PRODU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PECAS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0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FIM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11/05/2018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600075" y="1238250"/>
          <a:ext cx="3028950" cy="0"/>
        </p:xfrm>
        <a:graphic>
          <a:graphicData uri="http://schemas.openxmlformats.org/drawingml/2006/table">
            <a:tbl>
              <a:tblPr firstRow="1" bandRow="1"/>
              <a:tblGrid>
                <a:gridCol w="30289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Sem nome (13)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</a:tr>
              <a:tr h="18573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pic>
        <p:nvPicPr>
          <p:cNvPr id="3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" y="1714500"/>
            <a:ext cx="2933700" cy="2200275"/>
          </a:xfrm>
          <a:prstGeom prst="rect">
            <a:avLst/>
          </a:prstGeom>
        </p:spPr>
      </p:pic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3810000" y="1238250"/>
          <a:ext cx="3028950" cy="0"/>
        </p:xfrm>
        <a:graphic>
          <a:graphicData uri="http://schemas.openxmlformats.org/drawingml/2006/table">
            <a:tbl>
              <a:tblPr firstRow="1" bandRow="1"/>
              <a:tblGrid>
                <a:gridCol w="30289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Sem nome (14)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</a:tr>
              <a:tr h="18573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pic>
        <p:nvPicPr>
          <p:cNvPr id="5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857625" y="1714500"/>
            <a:ext cx="2933700" cy="2200275"/>
          </a:xfrm>
          <a:prstGeom prst="rect">
            <a:avLst/>
          </a:prstGeom>
        </p:spPr>
      </p:pic>
      <p:graphicFrame>
        <p:nvGraphicFramePr>
          <p:cNvPr id="6" name="" descr=""/>
          <p:cNvGraphicFramePr>
            <a:graphicFrameLocks noGrp="1"/>
          </p:cNvGraphicFramePr>
          <p:nvPr/>
        </p:nvGraphicFramePr>
        <p:xfrm>
          <a:off x="600075" y="4095750"/>
          <a:ext cx="3028950" cy="0"/>
        </p:xfrm>
        <a:graphic>
          <a:graphicData uri="http://schemas.openxmlformats.org/drawingml/2006/table">
            <a:tbl>
              <a:tblPr firstRow="1" bandRow="1"/>
              <a:tblGrid>
                <a:gridCol w="30289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Sem nome (15)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</a:tr>
              <a:tr h="18573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pic>
        <p:nvPicPr>
          <p:cNvPr id="7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47700" y="4572000"/>
            <a:ext cx="2933700" cy="2200275"/>
          </a:xfrm>
          <a:prstGeom prst="rect">
            <a:avLst/>
          </a:prstGeom>
        </p:spPr>
      </p:pic>
      <p:graphicFrame>
        <p:nvGraphicFramePr>
          <p:cNvPr id="8" name="" descr=""/>
          <p:cNvGraphicFramePr>
            <a:graphicFrameLocks noGrp="1"/>
          </p:cNvGraphicFramePr>
          <p:nvPr/>
        </p:nvGraphicFramePr>
        <p:xfrm>
          <a:off x="3810000" y="4095750"/>
          <a:ext cx="3028950" cy="0"/>
        </p:xfrm>
        <a:graphic>
          <a:graphicData uri="http://schemas.openxmlformats.org/drawingml/2006/table">
            <a:tbl>
              <a:tblPr firstRow="1" bandRow="1"/>
              <a:tblGrid>
                <a:gridCol w="30289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Sem nome (16)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</a:tr>
              <a:tr h="18573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pic>
        <p:nvPicPr>
          <p:cNvPr id="9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857625" y="4572000"/>
            <a:ext cx="2933700" cy="2200275"/>
          </a:xfrm>
          <a:prstGeom prst="rect">
            <a:avLst/>
          </a:prstGeom>
        </p:spPr>
      </p:pic>
      <p:graphicFrame>
        <p:nvGraphicFramePr>
          <p:cNvPr id="10" name="" descr=""/>
          <p:cNvGraphicFramePr>
            <a:graphicFrameLocks noGrp="1"/>
          </p:cNvGraphicFramePr>
          <p:nvPr/>
        </p:nvGraphicFramePr>
        <p:xfrm>
          <a:off x="600075" y="6953250"/>
          <a:ext cx="3028950" cy="0"/>
        </p:xfrm>
        <a:graphic>
          <a:graphicData uri="http://schemas.openxmlformats.org/drawingml/2006/table">
            <a:tbl>
              <a:tblPr firstRow="1" bandRow="1"/>
              <a:tblGrid>
                <a:gridCol w="30289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Sem nome (17)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</a:tr>
              <a:tr h="18573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pic>
        <p:nvPicPr>
          <p:cNvPr id="11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47700" y="7429500"/>
            <a:ext cx="2933700" cy="2200275"/>
          </a:xfrm>
          <a:prstGeom prst="rect">
            <a:avLst/>
          </a:prstGeom>
        </p:spPr>
      </p:pic>
      <p:graphicFrame>
        <p:nvGraphicFramePr>
          <p:cNvPr id="12" name="" descr=""/>
          <p:cNvGraphicFramePr>
            <a:graphicFrameLocks noGrp="1"/>
          </p:cNvGraphicFramePr>
          <p:nvPr/>
        </p:nvGraphicFramePr>
        <p:xfrm>
          <a:off x="3810000" y="6953250"/>
          <a:ext cx="3028950" cy="0"/>
        </p:xfrm>
        <a:graphic>
          <a:graphicData uri="http://schemas.openxmlformats.org/drawingml/2006/table">
            <a:tbl>
              <a:tblPr firstRow="1" bandRow="1"/>
              <a:tblGrid>
                <a:gridCol w="30289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Sem nome (18)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</a:tr>
              <a:tr h="18573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pic>
        <p:nvPicPr>
          <p:cNvPr id="13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857625" y="7429500"/>
            <a:ext cx="2933700" cy="2200275"/>
          </a:xfrm>
          <a:prstGeom prst="rect">
            <a:avLst/>
          </a:prstGeom>
        </p:spPr>
      </p:pic>
      <p:pic>
        <p:nvPicPr>
          <p:cNvPr id="14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85750" y="9944100"/>
            <a:ext cx="1495425" cy="190500"/>
          </a:xfrm>
          <a:prstGeom prst="rect">
            <a:avLst/>
          </a:prstGeom>
        </p:spPr>
      </p:pic>
      <p:sp>
        <p:nvSpPr>
          <p:cNvPr id="15" name=""/>
          <p:cNvSpPr txBox="1"/>
          <p:nvPr/>
        </p:nvSpPr>
        <p:spPr>
          <a:xfrm rot="0">
            <a:off x="666750" y="9906000"/>
            <a:ext cx="6667500" cy="381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OPEC: ]]></a:t>
            </a:r>
            <a:r>
              <a:rPr b="false" i="false" strike="noStrike" sz="800" u="none">
                <a:solidFill>
                  <a:srgbClr val="000000"/>
                </a:solidFill>
                <a:latin typeface="Roboto Condensed"/>
              </a:rPr>
              <a:t><![CDATA[Rafael Rodrigo de AraÃºjo de Souza _ CPF: 736.922.981-53 _ RG: 2.378.507 - SSP/DF]]></a:t>
            </a:r>
          </a:p>
        </p:txBody>
      </p:sp>
      <p:sp>
        <p:nvSpPr>
          <p:cNvPr id="16" name=""/>
          <p:cNvSpPr txBox="1"/>
          <p:nvPr/>
        </p:nvSpPr>
        <p:spPr>
          <a:xfrm rot="0">
            <a:off x="6953250" y="9953625"/>
            <a:ext cx="571500" cy="2857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false" i="false" strike="noStrike" sz="900" u="none">
                <a:solidFill>
                  <a:srgbClr val="000000"/>
                </a:solidFill>
                <a:latin typeface="Roboto Condensed"/>
              </a:rPr>
              <a:t><![CDATA[6]]></a:t>
            </a:r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" descr=""/>
          <p:cNvGraphicFramePr>
            <a:graphicFrameLocks noGrp="1"/>
          </p:cNvGraphicFramePr>
          <p:nvPr/>
        </p:nvGraphicFramePr>
        <p:xfrm>
          <a:off x="619125" y="381000"/>
          <a:ext cx="8953500" cy="0"/>
        </p:xfrm>
        <a:graphic>
          <a:graphicData uri="http://schemas.openxmlformats.org/drawingml/2006/table">
            <a:tbl>
              <a:tblPr firstRow="1" bandRow="1"/>
              <a:tblGrid>
                <a:gridCol w="666750"/>
                <a:gridCol w="1428750"/>
                <a:gridCol w="762000"/>
                <a:gridCol w="1905000"/>
                <a:gridCol w="571500"/>
                <a:gridCol w="857250"/>
              </a:tblGrid>
              <a:tr h="1428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CLIENTE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Himeji Sushi Bar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CAMPANHA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VAREJO AGOSTO 2017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INICIO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01/08/2017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  <a:tr h="1428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PRODU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PECAS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0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FIM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11/05/2018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600075" y="1238250"/>
          <a:ext cx="3028950" cy="0"/>
        </p:xfrm>
        <a:graphic>
          <a:graphicData uri="http://schemas.openxmlformats.org/drawingml/2006/table">
            <a:tbl>
              <a:tblPr firstRow="1" bandRow="1"/>
              <a:tblGrid>
                <a:gridCol w="30289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Sem nome (19)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</a:tr>
              <a:tr h="18573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pic>
        <p:nvPicPr>
          <p:cNvPr id="3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" y="1714500"/>
            <a:ext cx="2933700" cy="2200275"/>
          </a:xfrm>
          <a:prstGeom prst="rect">
            <a:avLst/>
          </a:prstGeom>
        </p:spPr>
      </p:pic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3810000" y="1238250"/>
          <a:ext cx="3028950" cy="0"/>
        </p:xfrm>
        <a:graphic>
          <a:graphicData uri="http://schemas.openxmlformats.org/drawingml/2006/table">
            <a:tbl>
              <a:tblPr firstRow="1" bandRow="1"/>
              <a:tblGrid>
                <a:gridCol w="30289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Sem nome (20)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</a:tr>
              <a:tr h="18573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pic>
        <p:nvPicPr>
          <p:cNvPr id="5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857625" y="1714500"/>
            <a:ext cx="2933700" cy="2200275"/>
          </a:xfrm>
          <a:prstGeom prst="rect">
            <a:avLst/>
          </a:prstGeom>
        </p:spPr>
      </p:pic>
      <p:graphicFrame>
        <p:nvGraphicFramePr>
          <p:cNvPr id="6" name="" descr=""/>
          <p:cNvGraphicFramePr>
            <a:graphicFrameLocks noGrp="1"/>
          </p:cNvGraphicFramePr>
          <p:nvPr/>
        </p:nvGraphicFramePr>
        <p:xfrm>
          <a:off x="600075" y="4095750"/>
          <a:ext cx="3028950" cy="0"/>
        </p:xfrm>
        <a:graphic>
          <a:graphicData uri="http://schemas.openxmlformats.org/drawingml/2006/table">
            <a:tbl>
              <a:tblPr firstRow="1" bandRow="1"/>
              <a:tblGrid>
                <a:gridCol w="30289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Sem nome (21)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</a:tr>
              <a:tr h="18573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pic>
        <p:nvPicPr>
          <p:cNvPr id="7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47700" y="4572000"/>
            <a:ext cx="2933700" cy="2200275"/>
          </a:xfrm>
          <a:prstGeom prst="rect">
            <a:avLst/>
          </a:prstGeom>
        </p:spPr>
      </p:pic>
      <p:graphicFrame>
        <p:nvGraphicFramePr>
          <p:cNvPr id="8" name="" descr=""/>
          <p:cNvGraphicFramePr>
            <a:graphicFrameLocks noGrp="1"/>
          </p:cNvGraphicFramePr>
          <p:nvPr/>
        </p:nvGraphicFramePr>
        <p:xfrm>
          <a:off x="3810000" y="4095750"/>
          <a:ext cx="3028950" cy="0"/>
        </p:xfrm>
        <a:graphic>
          <a:graphicData uri="http://schemas.openxmlformats.org/drawingml/2006/table">
            <a:tbl>
              <a:tblPr firstRow="1" bandRow="1"/>
              <a:tblGrid>
                <a:gridCol w="30289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Sem nome (22)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</a:tr>
              <a:tr h="18573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pic>
        <p:nvPicPr>
          <p:cNvPr id="9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857625" y="4572000"/>
            <a:ext cx="2933700" cy="2200275"/>
          </a:xfrm>
          <a:prstGeom prst="rect">
            <a:avLst/>
          </a:prstGeom>
        </p:spPr>
      </p:pic>
      <p:graphicFrame>
        <p:nvGraphicFramePr>
          <p:cNvPr id="10" name="" descr=""/>
          <p:cNvGraphicFramePr>
            <a:graphicFrameLocks noGrp="1"/>
          </p:cNvGraphicFramePr>
          <p:nvPr/>
        </p:nvGraphicFramePr>
        <p:xfrm>
          <a:off x="600075" y="6953250"/>
          <a:ext cx="3028950" cy="0"/>
        </p:xfrm>
        <a:graphic>
          <a:graphicData uri="http://schemas.openxmlformats.org/drawingml/2006/table">
            <a:tbl>
              <a:tblPr firstRow="1" bandRow="1"/>
              <a:tblGrid>
                <a:gridCol w="30289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Sem nome (23)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</a:tr>
              <a:tr h="18573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pic>
        <p:nvPicPr>
          <p:cNvPr id="11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47700" y="7429500"/>
            <a:ext cx="2933700" cy="2200275"/>
          </a:xfrm>
          <a:prstGeom prst="rect">
            <a:avLst/>
          </a:prstGeom>
        </p:spPr>
      </p:pic>
      <p:graphicFrame>
        <p:nvGraphicFramePr>
          <p:cNvPr id="12" name="" descr=""/>
          <p:cNvGraphicFramePr>
            <a:graphicFrameLocks noGrp="1"/>
          </p:cNvGraphicFramePr>
          <p:nvPr/>
        </p:nvGraphicFramePr>
        <p:xfrm>
          <a:off x="3810000" y="6953250"/>
          <a:ext cx="3028950" cy="0"/>
        </p:xfrm>
        <a:graphic>
          <a:graphicData uri="http://schemas.openxmlformats.org/drawingml/2006/table">
            <a:tbl>
              <a:tblPr firstRow="1" bandRow="1"/>
              <a:tblGrid>
                <a:gridCol w="30289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Sem nome (24)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</a:tr>
              <a:tr h="18573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pic>
        <p:nvPicPr>
          <p:cNvPr id="13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857625" y="7429500"/>
            <a:ext cx="2933700" cy="2200275"/>
          </a:xfrm>
          <a:prstGeom prst="rect">
            <a:avLst/>
          </a:prstGeom>
        </p:spPr>
      </p:pic>
      <p:pic>
        <p:nvPicPr>
          <p:cNvPr id="14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85750" y="9944100"/>
            <a:ext cx="1495425" cy="190500"/>
          </a:xfrm>
          <a:prstGeom prst="rect">
            <a:avLst/>
          </a:prstGeom>
        </p:spPr>
      </p:pic>
      <p:sp>
        <p:nvSpPr>
          <p:cNvPr id="15" name=""/>
          <p:cNvSpPr txBox="1"/>
          <p:nvPr/>
        </p:nvSpPr>
        <p:spPr>
          <a:xfrm rot="0">
            <a:off x="666750" y="9906000"/>
            <a:ext cx="6667500" cy="381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OPEC: ]]></a:t>
            </a:r>
            <a:r>
              <a:rPr b="false" i="false" strike="noStrike" sz="800" u="none">
                <a:solidFill>
                  <a:srgbClr val="000000"/>
                </a:solidFill>
                <a:latin typeface="Roboto Condensed"/>
              </a:rPr>
              <a:t><![CDATA[Rafael Rodrigo de AraÃºjo de Souza _ CPF: 736.922.981-53 _ RG: 2.378.507 - SSP/DF]]></a:t>
            </a:r>
          </a:p>
        </p:txBody>
      </p:sp>
      <p:sp>
        <p:nvSpPr>
          <p:cNvPr id="16" name=""/>
          <p:cNvSpPr txBox="1"/>
          <p:nvPr/>
        </p:nvSpPr>
        <p:spPr>
          <a:xfrm rot="0">
            <a:off x="6953250" y="9953625"/>
            <a:ext cx="571500" cy="2857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false" i="false" strike="noStrike" sz="900" u="none">
                <a:solidFill>
                  <a:srgbClr val="000000"/>
                </a:solidFill>
                <a:latin typeface="Roboto Condensed"/>
              </a:rPr>
              <a:t><![CDATA[7]]></a:t>
            </a:r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" descr=""/>
          <p:cNvGraphicFramePr>
            <a:graphicFrameLocks noGrp="1"/>
          </p:cNvGraphicFramePr>
          <p:nvPr/>
        </p:nvGraphicFramePr>
        <p:xfrm>
          <a:off x="619125" y="381000"/>
          <a:ext cx="8953500" cy="0"/>
        </p:xfrm>
        <a:graphic>
          <a:graphicData uri="http://schemas.openxmlformats.org/drawingml/2006/table">
            <a:tbl>
              <a:tblPr firstRow="1" bandRow="1"/>
              <a:tblGrid>
                <a:gridCol w="666750"/>
                <a:gridCol w="1428750"/>
                <a:gridCol w="762000"/>
                <a:gridCol w="1905000"/>
                <a:gridCol w="571500"/>
                <a:gridCol w="857250"/>
              </a:tblGrid>
              <a:tr h="1428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CLIENTE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Himeji Sushi Bar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CAMPANHA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VAREJO AGOSTO 2017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INICIO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01/08/2017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  <a:tr h="1428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PRODU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PECAS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0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FIM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11/05/2018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600075" y="1238250"/>
          <a:ext cx="3028950" cy="0"/>
        </p:xfrm>
        <a:graphic>
          <a:graphicData uri="http://schemas.openxmlformats.org/drawingml/2006/table">
            <a:tbl>
              <a:tblPr firstRow="1" bandRow="1"/>
              <a:tblGrid>
                <a:gridCol w="30289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Sem nome (25)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</a:tr>
              <a:tr h="18573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pic>
        <p:nvPicPr>
          <p:cNvPr id="3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" y="1714500"/>
            <a:ext cx="2933700" cy="2200275"/>
          </a:xfrm>
          <a:prstGeom prst="rect">
            <a:avLst/>
          </a:prstGeom>
        </p:spPr>
      </p:pic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3810000" y="1238250"/>
          <a:ext cx="3028950" cy="0"/>
        </p:xfrm>
        <a:graphic>
          <a:graphicData uri="http://schemas.openxmlformats.org/drawingml/2006/table">
            <a:tbl>
              <a:tblPr firstRow="1" bandRow="1"/>
              <a:tblGrid>
                <a:gridCol w="30289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Sem nome (26)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</a:tr>
              <a:tr h="18573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pic>
        <p:nvPicPr>
          <p:cNvPr id="5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857625" y="1714500"/>
            <a:ext cx="2933700" cy="2200275"/>
          </a:xfrm>
          <a:prstGeom prst="rect">
            <a:avLst/>
          </a:prstGeom>
        </p:spPr>
      </p:pic>
      <p:pic>
        <p:nvPicPr>
          <p:cNvPr id="6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85750" y="9944100"/>
            <a:ext cx="1495425" cy="190500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 rot="0">
            <a:off x="666750" y="9906000"/>
            <a:ext cx="6667500" cy="381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OPEC: ]]></a:t>
            </a:r>
            <a:r>
              <a:rPr b="false" i="false" strike="noStrike" sz="800" u="none">
                <a:solidFill>
                  <a:srgbClr val="000000"/>
                </a:solidFill>
                <a:latin typeface="Roboto Condensed"/>
              </a:rPr>
              <a:t><![CDATA[Rafael Rodrigo de AraÃºjo de Souza _ CPF: 736.922.981-53 _ RG: 2.378.507 - SSP/DF]]>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6953250" y="9953625"/>
            <a:ext cx="571500" cy="2857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false" i="false" strike="noStrike" sz="900" u="none">
                <a:solidFill>
                  <a:srgbClr val="000000"/>
                </a:solidFill>
                <a:latin typeface="Roboto Condensed"/>
              </a:rPr>
              <a:t><![CDATA[8]]></a:t>
            </a:r>
            <a:br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8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2018-02-28T20:38:33Z</dcterms:created>
  <dcterms:modified xsi:type="dcterms:W3CDTF">2018-02-28T20:38:33Z</dcterms:modified>
  <dc:title>Untitled Presentation</dc:title>
  <dc:description/>
  <dc:subject/>
  <cp:keywords/>
  <cp:category/>
</cp:coreProperties>
</file>