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7560000" cy="10692000" type="A4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1.jp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5.jp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okindoorlogotipo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2018-03-01_user_1_station_0_IMG_20180301_16195464611.jpg"/>
 <Relationship Id="rId3" Type="http://schemas.openxmlformats.org/officeDocument/2006/relationships/image" Target="../media/2018-03-01_user_1_station_0_IMG_20180301_16195745513.jpg"/>
 <Relationship Id="rId4" Type="http://schemas.openxmlformats.org/officeDocument/2006/relationships/image" Target="../media/2018-03-01_user_1_station_1_IMG_20180301_16201374515.jpg"/>
 <Relationship Id="rId5" Type="http://schemas.openxmlformats.org/officeDocument/2006/relationships/image" Target="../media/2018-03-01_user_1_station_2_IMG_20180301_16203257317.jpg"/>
 <Relationship Id="rId6" Type="http://schemas.openxmlformats.org/officeDocument/2006/relationships/image" Target="../media/2018-03-01_user_1_station_0_IMG_20180301_162119575_HDR19.jpg"/>
 <Relationship Id="rId7" Type="http://schemas.openxmlformats.org/officeDocument/2006/relationships/image" Target="../media/2018-03-01_user_1_station_2_IMG_20180301_16185236221.jpg"/>
 <Relationship Id="rId8" Type="http://schemas.openxmlformats.org/officeDocument/2006/relationships/image" Target="../media/lookindoorlogotipo22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2018-03-01_user_1_station_1_IMG_20180301_161833821_HDR25.jpg"/>
 <Relationship Id="rId3" Type="http://schemas.openxmlformats.org/officeDocument/2006/relationships/image" Target="../media/2018-03-01_user_1_station_0_IMG_20180301_16181737327.jpg"/>
 <Relationship Id="rId4" Type="http://schemas.openxmlformats.org/officeDocument/2006/relationships/image" Target="../media/2018-03-01_user_1_station_0_IMG_20180301_16181625629.jpg"/>
 <Relationship Id="rId5" Type="http://schemas.openxmlformats.org/officeDocument/2006/relationships/image" Target="../media/2018-03-01_user_1_station_0_IMG_20180301_161757046_HDR31.jpg"/>
 <Relationship Id="rId6" Type="http://schemas.openxmlformats.org/officeDocument/2006/relationships/image" Target="../media/2018-03-01_user_1_station_3_IMG_20180301_16191693933.jpg"/>
 <Relationship Id="rId7" Type="http://schemas.openxmlformats.org/officeDocument/2006/relationships/image" Target="../media/lookindoorlogotipo3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2000" y="1428750"/>
            <a:ext cx="6057900" cy="7715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3619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800" u="none">
                <a:solidFill>
                  <a:srgbClr val="000000"/>
                </a:solidFill>
                <a:latin typeface="Roboto Condensed"/>
              </a:rPr>
              <a:t><![CDATA[BOOKING _ COMPROVANTES DE VEICULAÇÃO]]></a:t>
            </a:r>
            <a:br/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1143000" y="4286250"/>
          <a:ext cx="666750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  <a:gridCol w="39052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CLIENTE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UNIVERSIDADE CATÓLIC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CAMPANH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ATRO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RODUTO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ERIODO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3/2018 A 10/03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I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GENCI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Binder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sp>
        <p:nvSpPr>
          <p:cNvPr id="4" name=""/>
          <p:cNvSpPr txBox="1"/>
          <p:nvPr/>
        </p:nvSpPr>
        <p:spPr>
          <a:xfrm rot="0">
            <a:off x="476250" y="981075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LOOK IN DOOR - PLACAS DE SINALIZAÇÃO S/A _ CGC: 06.294.612/0001-10   / /   SIG QD. 02 Nº 340 _ CEP: 70.610-901 _ BRASÍLIA - DF   / /   (61) 3214-1400]]></a:t>
            </a:r>
            <a:br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újo de Souza _ CPF: 736.922.981-53 _ RG: 2.378.507 - SSP/DF 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1 ]]>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Universidade Católic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atro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3/2018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0/03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"/>
          <p:cNvSpPr txBox="1"/>
          <p:nvPr/>
        </p:nvSpPr>
        <p:spPr>
          <a:xfrm rot="0">
            <a:off x="952500" y="1238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800" u="none">
                <a:solidFill>
                  <a:srgbClr val="000000"/>
                </a:solidFill>
                <a:latin typeface="Roboto Condensed"/>
              </a:rPr>
              <a:t><![CDATA[RELAÇÃO DE COMPROVANTES]]></a:t>
            </a:r>
            <a:br/>
          </a:p>
        </p:txBody>
      </p:sp>
      <p:sp>
        <p:nvSpPr>
          <p:cNvPr id="3" name=""/>
          <p:cNvSpPr txBox="1"/>
          <p:nvPr/>
        </p:nvSpPr>
        <p:spPr>
          <a:xfrm rot="0">
            <a:off x="523875" y="1905000"/>
            <a:ext cx="89535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100" u="none">
                <a:solidFill>
                  <a:srgbClr val="000000"/>
                </a:solidFill>
                <a:latin typeface="Roboto Condensed"/>
              </a:rPr>
              <a:t><![CDATA[CANAL ACADEMIA]]></a:t>
            </a:r>
            <a:br/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619125" y="2238375"/>
          <a:ext cx="6191250" cy="0"/>
        </p:xfrm>
        <a:graphic>
          <a:graphicData uri="http://schemas.openxmlformats.org/drawingml/2006/table">
            <a:tbl>
              <a:tblPr firstRow="1" bandRow="1"/>
              <a:tblGrid>
                <a:gridCol w="1905000"/>
                <a:gridCol w="571500"/>
                <a:gridCol w="57150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MBIENTE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LAS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ÁGINA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ABB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3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Felicittà Shopping (Quê)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2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újo de Souza _ CPF: 736.922.981-53 _ RG: 2.378.507 - SSP/DF 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2 ]]></a:t>
            </a:r>
            <a:br/>
          </a:p>
        </p:txBody>
      </p:sp>
      <p:graphicFrame>
        <p:nvGraphicFramePr>
          <p:cNvPr id="8" name="" descr=""/>
          <p:cNvGraphicFramePr>
            <a:graphicFrameLocks noGrp="1"/>
          </p:cNvGraphicFramePr>
          <p:nvPr/>
        </p:nvGraphicFramePr>
        <p:xfrm>
          <a:off x="3810000" y="2238375"/>
          <a:ext cx="6191250" cy="0"/>
        </p:xfrm>
        <a:graphic>
          <a:graphicData uri="http://schemas.openxmlformats.org/drawingml/2006/table">
            <a:tbl>
              <a:tblPr firstRow="1" bandRow="1"/>
              <a:tblGrid>
                <a:gridCol w="1905000"/>
                <a:gridCol w="571500"/>
                <a:gridCol w="57150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MBIENTE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LAS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PÁGINA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SBAC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4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fals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ase" marL="0" marR="0" indent="0" lvl="0"/>
                      <a:r>
                        <a:rPr b="true" i="false" strike="noStrike" sz="8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]]></a:t>
                      </a:r>
                    </a:p>
                  </a:txBody>
                  <a:tcPr>
                    <a:lnL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f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4f1e8"/>
                        </a:gs>
                        <a:gs pos="100000">
                          <a:srgbClr val="f4f1e8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 rot="0">
            <a:off x="619125" y="3048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Ambientes grifados em ]]></a:t>
            </a:r>
            <a:r>
              <a:rPr b="false" i="false" strike="noStrike" sz="900" u="none">
                <a:solidFill>
                  <a:srgbClr val="980000"/>
                </a:solidFill>
                <a:latin typeface="Roboto Condensed"/>
              </a:rPr>
              <a:t><![CDATA[VERMELHO ]]></a:t>
            </a:r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comportam ocorrências no período de veiculação e/ou processo de checking fotográfico, tendo seus valores correspondentes abatidos conforme documentação complementar deste processo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Universidade Católic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atro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3/2018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0/03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"/>
          <p:cNvSpPr txBox="1"/>
          <p:nvPr/>
        </p:nvSpPr>
        <p:spPr>
          <a:xfrm rot="0">
            <a:off x="952500" y="1238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1800" u="none">
                <a:solidFill>
                  <a:srgbClr val="000000"/>
                </a:solidFill>
                <a:latin typeface="Roboto Condensed"/>
              </a:rPr>
              <a:t><![CDATA[CARTELAS DE REFERÊNCIA _ PEÇA: ]]></a:t>
            </a:r>
            <a:r>
              <a:rPr b="true" i="false" strike="noStrike" sz="1800" u="none">
                <a:solidFill>
                  <a:srgbClr val="000000"/>
                </a:solidFill>
                <a:latin typeface="Roboto Condensed"/>
              </a:rPr>
              <a:t><![CDATA[Teatro ]]></a:t>
            </a:r>
            <a:br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As imagens de comprovação podem apresentar diferenças de tonalidade em relação às cartelas de referência devido a condições de captura fotográfica e sistema de impressão deste documento.]]></a:t>
            </a:r>
          </a:p>
        </p:txBody>
      </p:sp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újo de Souza _ CPF: 736.922.981-53 _ RG: 2.378.507 - SSP/DF 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3 ]]>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Universidade Católic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atro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3/2018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0/03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600075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ABB (1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" y="1714500"/>
            <a:ext cx="2933700" cy="1647825"/>
          </a:xfrm>
          <a:prstGeom prst="rect">
            <a:avLst/>
          </a:prstGeom>
        </p:spPr>
      </p:pic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3810000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ABB (2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57625" y="1714500"/>
            <a:ext cx="2933700" cy="1647825"/>
          </a:xfrm>
          <a:prstGeom prst="rect">
            <a:avLst/>
          </a:prstGeom>
        </p:spPr>
      </p:pic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600075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ABB (3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7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7700" y="4572000"/>
            <a:ext cx="2933700" cy="1647825"/>
          </a:xfrm>
          <a:prstGeom prst="rect">
            <a:avLst/>
          </a:prstGeom>
        </p:spPr>
      </p:pic>
      <p:graphicFrame>
        <p:nvGraphicFramePr>
          <p:cNvPr id="8" name="" descr=""/>
          <p:cNvGraphicFramePr>
            <a:graphicFrameLocks noGrp="1"/>
          </p:cNvGraphicFramePr>
          <p:nvPr/>
        </p:nvGraphicFramePr>
        <p:xfrm>
          <a:off x="3810000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ABB (4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9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57625" y="4572000"/>
            <a:ext cx="2933700" cy="1647825"/>
          </a:xfrm>
          <a:prstGeom prst="rect">
            <a:avLst/>
          </a:prstGeom>
        </p:spPr>
      </p:pic>
      <p:graphicFrame>
        <p:nvGraphicFramePr>
          <p:cNvPr id="10" name="" descr=""/>
          <p:cNvGraphicFramePr>
            <a:graphicFrameLocks noGrp="1"/>
          </p:cNvGraphicFramePr>
          <p:nvPr/>
        </p:nvGraphicFramePr>
        <p:xfrm>
          <a:off x="600075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Felicittà Shopping (Quê) (1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1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7700" y="7429500"/>
            <a:ext cx="2933700" cy="1647825"/>
          </a:xfrm>
          <a:prstGeom prst="rect">
            <a:avLst/>
          </a:prstGeom>
        </p:spPr>
      </p:pic>
      <p:graphicFrame>
        <p:nvGraphicFramePr>
          <p:cNvPr id="12" name="" descr=""/>
          <p:cNvGraphicFramePr>
            <a:graphicFrameLocks noGrp="1"/>
          </p:cNvGraphicFramePr>
          <p:nvPr/>
        </p:nvGraphicFramePr>
        <p:xfrm>
          <a:off x="3810000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SBAC (1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3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857625" y="7429500"/>
            <a:ext cx="2933700" cy="1647825"/>
          </a:xfrm>
          <a:prstGeom prst="rect">
            <a:avLst/>
          </a:prstGeom>
        </p:spPr>
      </p:pic>
      <p:pic>
        <p:nvPicPr>
          <p:cNvPr id="14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újo de Souza _ CPF: 736.922.981-53 _ RG: 2.378.507 - SSP/DF ]]></a:t>
            </a:r>
          </a:p>
        </p:txBody>
      </p:sp>
      <p:sp>
        <p:nvSpPr>
          <p:cNvPr id="16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4 ]]>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" descr=""/>
          <p:cNvGraphicFramePr>
            <a:graphicFrameLocks noGrp="1"/>
          </p:cNvGraphicFramePr>
          <p:nvPr/>
        </p:nvGraphicFramePr>
        <p:xfrm>
          <a:off x="619125" y="381000"/>
          <a:ext cx="8953500" cy="0"/>
        </p:xfrm>
        <a:graphic>
          <a:graphicData uri="http://schemas.openxmlformats.org/drawingml/2006/table">
            <a:tbl>
              <a:tblPr firstRow="1" bandRow="1"/>
              <a:tblGrid>
                <a:gridCol w="666750"/>
                <a:gridCol w="1428750"/>
                <a:gridCol w="762000"/>
                <a:gridCol w="1905000"/>
                <a:gridCol w="571500"/>
                <a:gridCol w="857250"/>
              </a:tblGrid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LIENTE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Universidade Católic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CAMPANHA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Teatro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INICIO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01/03/2018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  <a:tr h="1428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RODU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PECAS 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true" i="false" strike="noStrike" sz="900" u="none">
                          <a:solidFill>
                            <a:srgbClr val="FFFFFF"/>
                          </a:solidFill>
                          <a:latin typeface="Roboto Condensed"/>
                        </a:rPr>
                        <a:t><![CDATA[FIM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674ea7"/>
                        </a:gs>
                        <a:gs pos="100000">
                          <a:srgbClr val="674ea7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0" marR="0" indent="0" lvl="0"/>
                      <a:r>
                        <a:rPr b="false" i="false" strike="noStrike" sz="9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10/03/2018 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" descr=""/>
          <p:cNvGraphicFramePr>
            <a:graphicFrameLocks noGrp="1"/>
          </p:cNvGraphicFramePr>
          <p:nvPr/>
        </p:nvGraphicFramePr>
        <p:xfrm>
          <a:off x="600075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SBAC (2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3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" y="1714500"/>
            <a:ext cx="2933700" cy="1647825"/>
          </a:xfrm>
          <a:prstGeom prst="rect">
            <a:avLst/>
          </a:prstGeom>
        </p:spPr>
      </p:pic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3810000" y="1238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SBAC (3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5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857625" y="1714500"/>
            <a:ext cx="2933700" cy="1647825"/>
          </a:xfrm>
          <a:prstGeom prst="rect">
            <a:avLst/>
          </a:prstGeom>
        </p:spPr>
      </p:pic>
      <p:graphicFrame>
        <p:nvGraphicFramePr>
          <p:cNvPr id="6" name="" descr=""/>
          <p:cNvGraphicFramePr>
            <a:graphicFrameLocks noGrp="1"/>
          </p:cNvGraphicFramePr>
          <p:nvPr/>
        </p:nvGraphicFramePr>
        <p:xfrm>
          <a:off x="600075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SBAC (4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7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7700" y="4572000"/>
            <a:ext cx="2933700" cy="1647825"/>
          </a:xfrm>
          <a:prstGeom prst="rect">
            <a:avLst/>
          </a:prstGeom>
        </p:spPr>
      </p:pic>
      <p:graphicFrame>
        <p:nvGraphicFramePr>
          <p:cNvPr id="8" name="" descr=""/>
          <p:cNvGraphicFramePr>
            <a:graphicFrameLocks noGrp="1"/>
          </p:cNvGraphicFramePr>
          <p:nvPr/>
        </p:nvGraphicFramePr>
        <p:xfrm>
          <a:off x="3810000" y="40957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SBAC (5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9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57625" y="4572000"/>
            <a:ext cx="2933700" cy="1647825"/>
          </a:xfrm>
          <a:prstGeom prst="rect">
            <a:avLst/>
          </a:prstGeom>
        </p:spPr>
      </p:pic>
      <p:graphicFrame>
        <p:nvGraphicFramePr>
          <p:cNvPr id="10" name="" descr=""/>
          <p:cNvGraphicFramePr>
            <a:graphicFrameLocks noGrp="1"/>
          </p:cNvGraphicFramePr>
          <p:nvPr/>
        </p:nvGraphicFramePr>
        <p:xfrm>
          <a:off x="600075" y="6953250"/>
          <a:ext cx="3028950" cy="0"/>
        </p:xfrm>
        <a:graphic>
          <a:graphicData uri="http://schemas.openxmlformats.org/drawingml/2006/table">
            <a:tbl>
              <a:tblPr firstRow="1" bandRow="1"/>
              <a:tblGrid>
                <a:gridCol w="30289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/>
                      <a:r>
                        <a:rPr b="true" i="false" strike="noStrike" sz="1100" u="none">
                          <a:solidFill>
                            <a:srgbClr val="000000"/>
                          </a:solidFill>
                          <a:latin typeface="Roboto Condensed"/>
                        </a:rPr>
                        <a:t><![CDATA[ASBAC (6)]]>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3F3F3"/>
                        </a:gs>
                        <a:gs pos="100000">
                          <a:srgbClr val="F3F3F3"/>
                        </a:gs>
                      </a:gsLst>
                      <a:lin ang="0" scaled="0"/>
                    </a:gradFill>
                  </a:tcPr>
                </a:tc>
              </a:tr>
              <a:tr h="1857375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0" scaled="0"/>
                    </a:gradFill>
                  </a:tcPr>
                </a:tc>
              </a:tr>
            </a:tbl>
          </a:graphicData>
        </a:graphic>
      </p:graphicFrame>
      <p:pic>
        <p:nvPicPr>
          <p:cNvPr id="11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7700" y="7429500"/>
            <a:ext cx="2933700" cy="1647825"/>
          </a:xfrm>
          <a:prstGeom prst="rect">
            <a:avLst/>
          </a:prstGeom>
        </p:spPr>
      </p:pic>
      <p:pic>
        <p:nvPicPr>
          <p:cNvPr id="12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85750" y="9944100"/>
            <a:ext cx="1495425" cy="190500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 rot="0">
            <a:off x="666750" y="9906000"/>
            <a:ext cx="6667500" cy="381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OPEC: ]]></a:t>
            </a:r>
            <a:r>
              <a:rPr b="false" i="false" strike="noStrike" sz="800" u="none">
                <a:solidFill>
                  <a:srgbClr val="000000"/>
                </a:solidFill>
                <a:latin typeface="Roboto Condensed"/>
              </a:rPr>
              <a:t><![CDATA[Rafael Rodrigo de Araújo de Souza _ CPF: 736.922.981-53 _ RG: 2.378.507 - SSP/DF ]]></a:t>
            </a:r>
          </a:p>
        </p:txBody>
      </p:sp>
      <p:sp>
        <p:nvSpPr>
          <p:cNvPr id="14" name=""/>
          <p:cNvSpPr txBox="1"/>
          <p:nvPr/>
        </p:nvSpPr>
        <p:spPr>
          <a:xfrm rot="0">
            <a:off x="6953250" y="9953625"/>
            <a:ext cx="571500" cy="2857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false" i="false" strike="noStrike" sz="900" u="none">
                <a:solidFill>
                  <a:srgbClr val="000000"/>
                </a:solidFill>
                <a:latin typeface="Roboto Condensed"/>
              </a:rPr>
              <a:t><![CDATA[5 ]]></a:t>
            </a:r>
            <a:br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2018-03-05T18:21:20Z</dcterms:created>
  <dcterms:modified xsi:type="dcterms:W3CDTF">2018-03-05T18:21:20Z</dcterms:modified>
  <dc:title>Untitled Presentation</dc:title>
  <dc:description/>
  <dc:subject/>
  <cp:keywords/>
  <cp:category/>
</cp:coreProperties>
</file>