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7315200" cy="9601200"/>
  <p:embeddedFontLst>
    <p:embeddedFont>
      <p:font typeface="Century Gothic"/>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font" Target="fonts/CenturyGothic-regular.fntdata"/><Relationship Id="rId7" Type="http://schemas.openxmlformats.org/officeDocument/2006/relationships/font" Target="fonts/CenturyGothic-bold.fntdata"/><Relationship Id="rId8" Type="http://schemas.openxmlformats.org/officeDocument/2006/relationships/font" Target="fonts/CenturyGothic-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11083290" y="-1207767"/>
            <a:ext cx="21724621" cy="39502081"/>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715220" y="10424165"/>
            <a:ext cx="28087320" cy="987552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2598421" y="914406"/>
            <a:ext cx="28087320" cy="28895039"/>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3291840" y="10226042"/>
            <a:ext cx="37307519" cy="705612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3"/>
          <p:cNvSpPr txBox="1"/>
          <p:nvPr>
            <p:ph idx="1" type="subTitle"/>
          </p:nvPr>
        </p:nvSpPr>
        <p:spPr>
          <a:xfrm>
            <a:off x="6583680" y="18653759"/>
            <a:ext cx="30723839" cy="8412480"/>
          </a:xfrm>
          <a:prstGeom prst="rect">
            <a:avLst/>
          </a:prstGeom>
          <a:noFill/>
          <a:ln>
            <a:noFill/>
          </a:ln>
        </p:spPr>
        <p:txBody>
          <a:bodyPr anchorCtr="0" anchor="t" bIns="91425" lIns="91425" spcFirstLastPara="1" rIns="91425" wrap="square" tIns="91425"/>
          <a:lstStyle>
            <a:lvl1pPr indent="0" lvl="0" marL="0" marR="0" rtl="0" algn="ctr">
              <a:spcBef>
                <a:spcPts val="3080"/>
              </a:spcBef>
              <a:spcAft>
                <a:spcPts val="0"/>
              </a:spcAft>
              <a:buClr>
                <a:srgbClr val="888888"/>
              </a:buClr>
              <a:buSzPts val="15400"/>
              <a:buFont typeface="Arial"/>
              <a:buNone/>
              <a:defRPr b="0" i="0" sz="15400" u="none" cap="none" strike="noStrike">
                <a:solidFill>
                  <a:srgbClr val="888888"/>
                </a:solidFill>
                <a:latin typeface="Calibri"/>
                <a:ea typeface="Calibri"/>
                <a:cs typeface="Calibri"/>
                <a:sym typeface="Calibri"/>
              </a:defRPr>
            </a:lvl1pPr>
            <a:lvl2pPr indent="-10160" lvl="1" marL="2194560" marR="0" rtl="0" algn="ctr">
              <a:spcBef>
                <a:spcPts val="2680"/>
              </a:spcBef>
              <a:spcAft>
                <a:spcPts val="0"/>
              </a:spcAft>
              <a:buClr>
                <a:srgbClr val="888888"/>
              </a:buClr>
              <a:buSzPts val="13400"/>
              <a:buFont typeface="Arial"/>
              <a:buNone/>
              <a:defRPr b="0" i="0" sz="13400" u="none" cap="none" strike="noStrike">
                <a:solidFill>
                  <a:srgbClr val="888888"/>
                </a:solidFill>
                <a:latin typeface="Calibri"/>
                <a:ea typeface="Calibri"/>
                <a:cs typeface="Calibri"/>
                <a:sym typeface="Calibri"/>
              </a:defRPr>
            </a:lvl2pPr>
            <a:lvl3pPr indent="-7620" lvl="2" marL="4389120" marR="0" rtl="0" algn="ctr">
              <a:spcBef>
                <a:spcPts val="2300"/>
              </a:spcBef>
              <a:spcAft>
                <a:spcPts val="0"/>
              </a:spcAft>
              <a:buClr>
                <a:srgbClr val="888888"/>
              </a:buClr>
              <a:buSzPts val="11500"/>
              <a:buFont typeface="Arial"/>
              <a:buNone/>
              <a:defRPr b="0" i="0" sz="11500" u="none" cap="none" strike="noStrike">
                <a:solidFill>
                  <a:srgbClr val="888888"/>
                </a:solidFill>
                <a:latin typeface="Calibri"/>
                <a:ea typeface="Calibri"/>
                <a:cs typeface="Calibri"/>
                <a:sym typeface="Calibri"/>
              </a:defRPr>
            </a:lvl3pPr>
            <a:lvl4pPr indent="-5080" lvl="3" marL="6583680"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4pPr>
            <a:lvl5pPr indent="-2540" lvl="4" marL="8778240"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5pPr>
            <a:lvl6pPr indent="0" lvl="5" marL="10972800"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6pPr>
            <a:lvl7pPr indent="-10160" lvl="6" marL="13167361"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7pPr>
            <a:lvl8pPr indent="-7619" lvl="7" marL="15361920"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8pPr>
            <a:lvl9pPr indent="-5080" lvl="8" marL="17556480" marR="0" rtl="0" algn="ctr">
              <a:spcBef>
                <a:spcPts val="192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9pPr>
          </a:lstStyle>
          <a:p/>
        </p:txBody>
      </p:sp>
      <p:sp>
        <p:nvSpPr>
          <p:cNvPr id="22" name="Google Shape;22;p3"/>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4"/>
          <p:cNvSpPr txBox="1"/>
          <p:nvPr>
            <p:ph idx="1" type="body"/>
          </p:nvPr>
        </p:nvSpPr>
        <p:spPr>
          <a:xfrm>
            <a:off x="2194560" y="7680963"/>
            <a:ext cx="39502081" cy="21724621"/>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3467102" y="21153122"/>
            <a:ext cx="37307519" cy="653796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19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5"/>
          <p:cNvSpPr txBox="1"/>
          <p:nvPr>
            <p:ph idx="1" type="body"/>
          </p:nvPr>
        </p:nvSpPr>
        <p:spPr>
          <a:xfrm>
            <a:off x="3467102" y="13952225"/>
            <a:ext cx="37307519" cy="7200898"/>
          </a:xfrm>
          <a:prstGeom prst="rect">
            <a:avLst/>
          </a:prstGeom>
          <a:noFill/>
          <a:ln>
            <a:noFill/>
          </a:ln>
        </p:spPr>
        <p:txBody>
          <a:bodyPr anchorCtr="0" anchor="b" bIns="91425" lIns="91425" spcFirstLastPara="1" rIns="91425" wrap="square" tIns="91425"/>
          <a:lstStyle>
            <a:lvl1pPr indent="-228600" lvl="0" marL="457200" marR="0" rtl="0" algn="l">
              <a:spcBef>
                <a:spcPts val="1920"/>
              </a:spcBef>
              <a:spcAft>
                <a:spcPts val="0"/>
              </a:spcAft>
              <a:buClr>
                <a:srgbClr val="888888"/>
              </a:buClr>
              <a:buSzPts val="15400"/>
              <a:buFont typeface="Arial"/>
              <a:buNone/>
              <a:defRPr b="0" i="0" sz="9600" u="none" cap="none" strike="noStrike">
                <a:solidFill>
                  <a:srgbClr val="888888"/>
                </a:solidFill>
                <a:latin typeface="Calibri"/>
                <a:ea typeface="Calibri"/>
                <a:cs typeface="Calibri"/>
                <a:sym typeface="Calibri"/>
              </a:defRPr>
            </a:lvl1pPr>
            <a:lvl2pPr indent="-228600" lvl="1" marL="914400" marR="0" rtl="0" algn="l">
              <a:spcBef>
                <a:spcPts val="1720"/>
              </a:spcBef>
              <a:spcAft>
                <a:spcPts val="0"/>
              </a:spcAft>
              <a:buClr>
                <a:srgbClr val="888888"/>
              </a:buClr>
              <a:buSzPts val="13400"/>
              <a:buFont typeface="Arial"/>
              <a:buNone/>
              <a:defRPr b="0" i="0" sz="8600" u="none" cap="none" strike="noStrike">
                <a:solidFill>
                  <a:srgbClr val="888888"/>
                </a:solidFill>
                <a:latin typeface="Calibri"/>
                <a:ea typeface="Calibri"/>
                <a:cs typeface="Calibri"/>
                <a:sym typeface="Calibri"/>
              </a:defRPr>
            </a:lvl2pPr>
            <a:lvl3pPr indent="-228600" lvl="2" marL="1371600" marR="0" rtl="0" algn="l">
              <a:spcBef>
                <a:spcPts val="1540"/>
              </a:spcBef>
              <a:spcAft>
                <a:spcPts val="0"/>
              </a:spcAft>
              <a:buClr>
                <a:srgbClr val="888888"/>
              </a:buClr>
              <a:buSzPts val="11500"/>
              <a:buFont typeface="Arial"/>
              <a:buNone/>
              <a:defRPr b="0" i="0" sz="7700" u="none" cap="none" strike="noStrike">
                <a:solidFill>
                  <a:srgbClr val="888888"/>
                </a:solidFill>
                <a:latin typeface="Calibri"/>
                <a:ea typeface="Calibri"/>
                <a:cs typeface="Calibri"/>
                <a:sym typeface="Calibri"/>
              </a:defRPr>
            </a:lvl3pPr>
            <a:lvl4pPr indent="-228600" lvl="3" marL="18288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4pPr>
            <a:lvl5pPr indent="-228600" lvl="4" marL="22860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5pPr>
            <a:lvl6pPr indent="-228600" lvl="5" marL="27432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6pPr>
            <a:lvl7pPr indent="-228600" lvl="6" marL="32004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7pPr>
            <a:lvl8pPr indent="-228600" lvl="7" marL="36576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8pPr>
            <a:lvl9pPr indent="-228600" lvl="8" marL="4114800" marR="0" rtl="0" algn="l">
              <a:spcBef>
                <a:spcPts val="1340"/>
              </a:spcBef>
              <a:spcAft>
                <a:spcPts val="0"/>
              </a:spcAft>
              <a:buClr>
                <a:srgbClr val="888888"/>
              </a:buClr>
              <a:buSzPts val="9600"/>
              <a:buFont typeface="Arial"/>
              <a:buNone/>
              <a:defRPr b="0" i="0" sz="67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6"/>
          <p:cNvSpPr txBox="1"/>
          <p:nvPr>
            <p:ph idx="1" type="body"/>
          </p:nvPr>
        </p:nvSpPr>
        <p:spPr>
          <a:xfrm>
            <a:off x="2194560" y="7680963"/>
            <a:ext cx="19385280" cy="21724621"/>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22311359" y="7680963"/>
            <a:ext cx="19385280" cy="21724621"/>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4700" lvl="3" marL="1828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4pPr>
            <a:lvl5pPr indent="-774700" lvl="4" marL="22860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Google Shape;46;p7"/>
          <p:cNvSpPr txBox="1"/>
          <p:nvPr>
            <p:ph idx="1" type="body"/>
          </p:nvPr>
        </p:nvSpPr>
        <p:spPr>
          <a:xfrm>
            <a:off x="2194560" y="7368542"/>
            <a:ext cx="19392902" cy="3070858"/>
          </a:xfrm>
          <a:prstGeom prst="rect">
            <a:avLst/>
          </a:prstGeom>
          <a:noFill/>
          <a:ln>
            <a:noFill/>
          </a:ln>
        </p:spPr>
        <p:txBody>
          <a:bodyPr anchorCtr="0" anchor="b" bIns="91425" lIns="91425" spcFirstLastPara="1" rIns="91425" wrap="square" tIns="91425"/>
          <a:lstStyle>
            <a:lvl1pPr indent="-228600" lvl="0" marL="457200" marR="0" rtl="0" algn="l">
              <a:spcBef>
                <a:spcPts val="2300"/>
              </a:spcBef>
              <a:spcAft>
                <a:spcPts val="0"/>
              </a:spcAft>
              <a:buClr>
                <a:schemeClr val="dk1"/>
              </a:buClr>
              <a:buSzPts val="154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134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115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2194560" y="10439400"/>
            <a:ext cx="19392902" cy="18966182"/>
          </a:xfrm>
          <a:prstGeom prst="rect">
            <a:avLst/>
          </a:prstGeom>
          <a:noFill/>
          <a:ln>
            <a:noFill/>
          </a:ln>
        </p:spPr>
        <p:txBody>
          <a:bodyPr anchorCtr="0" anchor="t" bIns="91425" lIns="91425" spcFirstLastPara="1" rIns="91425" wrap="square" tIns="91425"/>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22296122" y="7368542"/>
            <a:ext cx="19400519" cy="3070858"/>
          </a:xfrm>
          <a:prstGeom prst="rect">
            <a:avLst/>
          </a:prstGeom>
          <a:noFill/>
          <a:ln>
            <a:noFill/>
          </a:ln>
        </p:spPr>
        <p:txBody>
          <a:bodyPr anchorCtr="0" anchor="b" bIns="91425" lIns="91425" spcFirstLastPara="1" rIns="91425" wrap="square" tIns="91425"/>
          <a:lstStyle>
            <a:lvl1pPr indent="-228600" lvl="0" marL="457200" marR="0" rtl="0" algn="l">
              <a:spcBef>
                <a:spcPts val="2300"/>
              </a:spcBef>
              <a:spcAft>
                <a:spcPts val="0"/>
              </a:spcAft>
              <a:buClr>
                <a:schemeClr val="dk1"/>
              </a:buClr>
              <a:buSzPts val="15400"/>
              <a:buFont typeface="Arial"/>
              <a:buNone/>
              <a:defRPr b="1" i="0" sz="11500" u="none" cap="none" strike="noStrike">
                <a:solidFill>
                  <a:schemeClr val="dk1"/>
                </a:solidFill>
                <a:latin typeface="Calibri"/>
                <a:ea typeface="Calibri"/>
                <a:cs typeface="Calibri"/>
                <a:sym typeface="Calibri"/>
              </a:defRPr>
            </a:lvl1pPr>
            <a:lvl2pPr indent="-228600" lvl="1" marL="914400" marR="0" rtl="0" algn="l">
              <a:spcBef>
                <a:spcPts val="1920"/>
              </a:spcBef>
              <a:spcAft>
                <a:spcPts val="0"/>
              </a:spcAft>
              <a:buClr>
                <a:schemeClr val="dk1"/>
              </a:buClr>
              <a:buSzPts val="134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spcBef>
                <a:spcPts val="1720"/>
              </a:spcBef>
              <a:spcAft>
                <a:spcPts val="0"/>
              </a:spcAft>
              <a:buClr>
                <a:schemeClr val="dk1"/>
              </a:buClr>
              <a:buSzPts val="11500"/>
              <a:buFont typeface="Arial"/>
              <a:buNone/>
              <a:defRPr b="1" i="0" sz="8600" u="none" cap="none" strike="noStrike">
                <a:solidFill>
                  <a:schemeClr val="dk1"/>
                </a:solidFill>
                <a:latin typeface="Calibri"/>
                <a:ea typeface="Calibri"/>
                <a:cs typeface="Calibri"/>
                <a:sym typeface="Calibri"/>
              </a:defRPr>
            </a:lvl3pPr>
            <a:lvl4pPr indent="-228600" lvl="3" marL="18288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4pPr>
            <a:lvl5pPr indent="-228600" lvl="4" marL="22860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5pPr>
            <a:lvl6pPr indent="-228600" lvl="5" marL="27432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6pPr>
            <a:lvl7pPr indent="-228600" lvl="6" marL="32004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7pPr>
            <a:lvl8pPr indent="-228600" lvl="7" marL="36576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8pPr>
            <a:lvl9pPr indent="-228600" lvl="8" marL="4114800" marR="0" rtl="0" algn="l">
              <a:spcBef>
                <a:spcPts val="1540"/>
              </a:spcBef>
              <a:spcAft>
                <a:spcPts val="0"/>
              </a:spcAft>
              <a:buClr>
                <a:schemeClr val="dk1"/>
              </a:buClr>
              <a:buSzPts val="9600"/>
              <a:buFont typeface="Arial"/>
              <a:buNone/>
              <a:defRPr b="1" i="0" sz="77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22296122" y="10439400"/>
            <a:ext cx="19400519" cy="18966182"/>
          </a:xfrm>
          <a:prstGeom prst="rect">
            <a:avLst/>
          </a:prstGeom>
          <a:noFill/>
          <a:ln>
            <a:noFill/>
          </a:ln>
        </p:spPr>
        <p:txBody>
          <a:bodyPr anchorCtr="0" anchor="t" bIns="91425" lIns="91425" spcFirstLastPara="1" rIns="91425" wrap="square" tIns="91425"/>
          <a:lstStyle>
            <a:lvl1pPr indent="-958850" lvl="0" marL="4572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74700" lvl="2" marL="1371600" marR="0" rtl="0" algn="l">
              <a:spcBef>
                <a:spcPts val="172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3pPr>
            <a:lvl4pPr indent="-717550" lvl="3" marL="1828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4pPr>
            <a:lvl5pPr indent="-717550" lvl="4" marL="22860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8"/>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194563" y="1310640"/>
            <a:ext cx="14439902" cy="557784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9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17160241" y="1310643"/>
            <a:ext cx="24536399" cy="28094942"/>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2194563" y="6888483"/>
            <a:ext cx="14439902" cy="22517102"/>
          </a:xfrm>
          <a:prstGeom prst="rect">
            <a:avLst/>
          </a:prstGeom>
          <a:noFill/>
          <a:ln>
            <a:noFill/>
          </a:ln>
        </p:spPr>
        <p:txBody>
          <a:bodyPr anchorCtr="0" anchor="t" bIns="91425" lIns="91425" spcFirstLastPara="1" rIns="91425" wrap="square" tIns="91425"/>
          <a:lstStyle>
            <a:lvl1pPr indent="-228600" lvl="0" marL="457200" marR="0" rtl="0" algn="l">
              <a:spcBef>
                <a:spcPts val="1340"/>
              </a:spcBef>
              <a:spcAft>
                <a:spcPts val="0"/>
              </a:spcAft>
              <a:buClr>
                <a:schemeClr val="dk1"/>
              </a:buClr>
              <a:buSzPts val="154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13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115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602982" y="23042880"/>
            <a:ext cx="26334721" cy="2720342"/>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9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8602982" y="2941320"/>
            <a:ext cx="26334721" cy="19751040"/>
          </a:xfrm>
          <a:prstGeom prst="rect">
            <a:avLst/>
          </a:prstGeom>
          <a:noFill/>
          <a:ln>
            <a:noFill/>
          </a:ln>
        </p:spPr>
        <p:txBody>
          <a:bodyPr anchorCtr="0" anchor="t" bIns="91425" lIns="91425" spcFirstLastPara="1" rIns="91425" wrap="square" tIns="91425"/>
          <a:lstStyle>
            <a:lvl1pPr indent="0" lvl="0" marL="0" marR="0" rtl="0" algn="l">
              <a:spcBef>
                <a:spcPts val="3080"/>
              </a:spcBef>
              <a:spcAft>
                <a:spcPts val="0"/>
              </a:spcAft>
              <a:buClr>
                <a:schemeClr val="dk1"/>
              </a:buClr>
              <a:buSzPts val="1400"/>
              <a:buFont typeface="Arial"/>
              <a:buNone/>
              <a:defRPr b="0" i="0" sz="15400" u="none" cap="none" strike="noStrike">
                <a:solidFill>
                  <a:schemeClr val="dk1"/>
                </a:solidFill>
                <a:latin typeface="Calibri"/>
                <a:ea typeface="Calibri"/>
                <a:cs typeface="Calibri"/>
                <a:sym typeface="Calibri"/>
              </a:defRPr>
            </a:lvl1pPr>
            <a:lvl2pPr indent="-10160" lvl="1" marL="2194560" marR="0" rtl="0" algn="l">
              <a:spcBef>
                <a:spcPts val="2680"/>
              </a:spcBef>
              <a:spcAft>
                <a:spcPts val="0"/>
              </a:spcAft>
              <a:buClr>
                <a:schemeClr val="dk1"/>
              </a:buClr>
              <a:buSzPts val="1400"/>
              <a:buFont typeface="Arial"/>
              <a:buNone/>
              <a:defRPr b="0" i="0" sz="13400" u="none" cap="none" strike="noStrike">
                <a:solidFill>
                  <a:schemeClr val="dk1"/>
                </a:solidFill>
                <a:latin typeface="Calibri"/>
                <a:ea typeface="Calibri"/>
                <a:cs typeface="Calibri"/>
                <a:sym typeface="Calibri"/>
              </a:defRPr>
            </a:lvl2pPr>
            <a:lvl3pPr indent="-7620" lvl="2" marL="4389120" marR="0" rtl="0" algn="l">
              <a:spcBef>
                <a:spcPts val="2300"/>
              </a:spcBef>
              <a:spcAft>
                <a:spcPts val="0"/>
              </a:spcAft>
              <a:buClr>
                <a:schemeClr val="dk1"/>
              </a:buClr>
              <a:buSzPts val="1400"/>
              <a:buFont typeface="Arial"/>
              <a:buNone/>
              <a:defRPr b="0" i="0" sz="11500" u="none" cap="none" strike="noStrike">
                <a:solidFill>
                  <a:schemeClr val="dk1"/>
                </a:solidFill>
                <a:latin typeface="Calibri"/>
                <a:ea typeface="Calibri"/>
                <a:cs typeface="Calibri"/>
                <a:sym typeface="Calibri"/>
              </a:defRPr>
            </a:lvl3pPr>
            <a:lvl4pPr indent="-5080" lvl="3" marL="6583680"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4pPr>
            <a:lvl5pPr indent="-2540" lvl="4" marL="8778240"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5pPr>
            <a:lvl6pPr indent="0" lvl="5" marL="10972800"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6pPr>
            <a:lvl7pPr indent="-10160" lvl="6" marL="13167361"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7pPr>
            <a:lvl8pPr indent="-7619" lvl="7" marL="15361920"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8pPr>
            <a:lvl9pPr indent="-5080" lvl="8" marL="17556480" marR="0" rtl="0" algn="l">
              <a:spcBef>
                <a:spcPts val="192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602982" y="25763222"/>
            <a:ext cx="26334721" cy="3863338"/>
          </a:xfrm>
          <a:prstGeom prst="rect">
            <a:avLst/>
          </a:prstGeom>
          <a:noFill/>
          <a:ln>
            <a:noFill/>
          </a:ln>
        </p:spPr>
        <p:txBody>
          <a:bodyPr anchorCtr="0" anchor="t" bIns="91425" lIns="91425" spcFirstLastPara="1" rIns="91425" wrap="square" tIns="91425"/>
          <a:lstStyle>
            <a:lvl1pPr indent="-228600" lvl="0" marL="457200" marR="0" rtl="0" algn="l">
              <a:spcBef>
                <a:spcPts val="1340"/>
              </a:spcBef>
              <a:spcAft>
                <a:spcPts val="0"/>
              </a:spcAft>
              <a:buClr>
                <a:schemeClr val="dk1"/>
              </a:buClr>
              <a:buSzPts val="15400"/>
              <a:buFont typeface="Arial"/>
              <a:buNone/>
              <a:defRPr b="0" i="0" sz="6700" u="none" cap="none" strike="noStrike">
                <a:solidFill>
                  <a:schemeClr val="dk1"/>
                </a:solidFill>
                <a:latin typeface="Calibri"/>
                <a:ea typeface="Calibri"/>
                <a:cs typeface="Calibri"/>
                <a:sym typeface="Calibri"/>
              </a:defRPr>
            </a:lvl1pPr>
            <a:lvl2pPr indent="-228600" lvl="1" marL="914400" marR="0" rtl="0" algn="l">
              <a:spcBef>
                <a:spcPts val="1160"/>
              </a:spcBef>
              <a:spcAft>
                <a:spcPts val="0"/>
              </a:spcAft>
              <a:buClr>
                <a:schemeClr val="dk1"/>
              </a:buClr>
              <a:buSzPts val="13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spcBef>
                <a:spcPts val="960"/>
              </a:spcBef>
              <a:spcAft>
                <a:spcPts val="0"/>
              </a:spcAft>
              <a:buClr>
                <a:schemeClr val="dk1"/>
              </a:buClr>
              <a:buSzPts val="11500"/>
              <a:buFont typeface="Arial"/>
              <a:buNone/>
              <a:defRPr b="0" i="0" sz="4800" u="none" cap="none" strike="noStrike">
                <a:solidFill>
                  <a:schemeClr val="dk1"/>
                </a:solidFill>
                <a:latin typeface="Calibri"/>
                <a:ea typeface="Calibri"/>
                <a:cs typeface="Calibri"/>
                <a:sym typeface="Calibri"/>
              </a:defRPr>
            </a:lvl3pPr>
            <a:lvl4pPr indent="-228600" lvl="3" marL="18288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spcBef>
                <a:spcPts val="860"/>
              </a:spcBef>
              <a:spcAft>
                <a:spcPts val="0"/>
              </a:spcAft>
              <a:buClr>
                <a:schemeClr val="dk1"/>
              </a:buClr>
              <a:buSzPts val="9600"/>
              <a:buFont typeface="Arial"/>
              <a:buNone/>
              <a:defRPr b="0" i="0" sz="43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800">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sz="5800">
                <a:solidFill>
                  <a:srgbClr val="888888"/>
                </a:solidFill>
                <a:latin typeface="Calibri"/>
                <a:ea typeface="Calibri"/>
                <a:cs typeface="Calibri"/>
                <a:sym typeface="Calibri"/>
              </a:defRPr>
            </a:lvl1pPr>
            <a:lvl2pPr indent="0" lvl="1" marL="0" marR="0" rtl="0" algn="r">
              <a:spcBef>
                <a:spcPts val="0"/>
              </a:spcBef>
              <a:buNone/>
              <a:defRPr sz="5800">
                <a:solidFill>
                  <a:srgbClr val="888888"/>
                </a:solidFill>
                <a:latin typeface="Calibri"/>
                <a:ea typeface="Calibri"/>
                <a:cs typeface="Calibri"/>
                <a:sym typeface="Calibri"/>
              </a:defRPr>
            </a:lvl2pPr>
            <a:lvl3pPr indent="0" lvl="2" marL="0" marR="0" rtl="0" algn="r">
              <a:spcBef>
                <a:spcPts val="0"/>
              </a:spcBef>
              <a:buNone/>
              <a:defRPr sz="5800">
                <a:solidFill>
                  <a:srgbClr val="888888"/>
                </a:solidFill>
                <a:latin typeface="Calibri"/>
                <a:ea typeface="Calibri"/>
                <a:cs typeface="Calibri"/>
                <a:sym typeface="Calibri"/>
              </a:defRPr>
            </a:lvl3pPr>
            <a:lvl4pPr indent="0" lvl="3" marL="0" marR="0" rtl="0" algn="r">
              <a:spcBef>
                <a:spcPts val="0"/>
              </a:spcBef>
              <a:buNone/>
              <a:defRPr sz="5800">
                <a:solidFill>
                  <a:srgbClr val="888888"/>
                </a:solidFill>
                <a:latin typeface="Calibri"/>
                <a:ea typeface="Calibri"/>
                <a:cs typeface="Calibri"/>
                <a:sym typeface="Calibri"/>
              </a:defRPr>
            </a:lvl4pPr>
            <a:lvl5pPr indent="0" lvl="4" marL="0" marR="0" rtl="0" algn="r">
              <a:spcBef>
                <a:spcPts val="0"/>
              </a:spcBef>
              <a:buNone/>
              <a:defRPr sz="5800">
                <a:solidFill>
                  <a:srgbClr val="888888"/>
                </a:solidFill>
                <a:latin typeface="Calibri"/>
                <a:ea typeface="Calibri"/>
                <a:cs typeface="Calibri"/>
                <a:sym typeface="Calibri"/>
              </a:defRPr>
            </a:lvl5pPr>
            <a:lvl6pPr indent="0" lvl="5" marL="0" marR="0" rtl="0" algn="r">
              <a:spcBef>
                <a:spcPts val="0"/>
              </a:spcBef>
              <a:buNone/>
              <a:defRPr sz="5800">
                <a:solidFill>
                  <a:srgbClr val="888888"/>
                </a:solidFill>
                <a:latin typeface="Calibri"/>
                <a:ea typeface="Calibri"/>
                <a:cs typeface="Calibri"/>
                <a:sym typeface="Calibri"/>
              </a:defRPr>
            </a:lvl6pPr>
            <a:lvl7pPr indent="0" lvl="6" marL="0" marR="0" rtl="0" algn="r">
              <a:spcBef>
                <a:spcPts val="0"/>
              </a:spcBef>
              <a:buNone/>
              <a:defRPr sz="5800">
                <a:solidFill>
                  <a:srgbClr val="888888"/>
                </a:solidFill>
                <a:latin typeface="Calibri"/>
                <a:ea typeface="Calibri"/>
                <a:cs typeface="Calibri"/>
                <a:sym typeface="Calibri"/>
              </a:defRPr>
            </a:lvl7pPr>
            <a:lvl8pPr indent="0" lvl="7" marL="0" marR="0" rtl="0" algn="r">
              <a:spcBef>
                <a:spcPts val="0"/>
              </a:spcBef>
              <a:buNone/>
              <a:defRPr sz="5800">
                <a:solidFill>
                  <a:srgbClr val="888888"/>
                </a:solidFill>
                <a:latin typeface="Calibri"/>
                <a:ea typeface="Calibri"/>
                <a:cs typeface="Calibri"/>
                <a:sym typeface="Calibri"/>
              </a:defRPr>
            </a:lvl8pPr>
            <a:lvl9pPr indent="0" lvl="8" marL="0" marR="0" rtl="0" algn="r">
              <a:spcBef>
                <a:spcPts val="0"/>
              </a:spcBef>
              <a:buNone/>
              <a:defRPr sz="5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0" y="1318262"/>
            <a:ext cx="39502081" cy="5486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11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2194560" y="7680963"/>
            <a:ext cx="39502081" cy="21724621"/>
          </a:xfrm>
          <a:prstGeom prst="rect">
            <a:avLst/>
          </a:prstGeom>
          <a:noFill/>
          <a:ln>
            <a:noFill/>
          </a:ln>
        </p:spPr>
        <p:txBody>
          <a:bodyPr anchorCtr="0" anchor="t" bIns="91425" lIns="91425" spcFirstLastPara="1" rIns="91425" wrap="square" tIns="91425"/>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1"/>
            <a:ext cx="1024128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59" y="30510481"/>
            <a:ext cx="13898880"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indent="-10160" lvl="1" marL="219456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3.jpg"/><Relationship Id="rId7" Type="http://schemas.openxmlformats.org/officeDocument/2006/relationships/image" Target="../media/image2.jpg"/><Relationship Id="rId8"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11125200" y="2301275"/>
            <a:ext cx="216408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Century Gothic"/>
                <a:ea typeface="Century Gothic"/>
                <a:cs typeface="Century Gothic"/>
                <a:sym typeface="Century Gothic"/>
              </a:rPr>
              <a:t>Eric Dong, Julian Flores, Tyler Montague, Gabe Doyle</a:t>
            </a:r>
            <a:endParaRPr b="0" i="0" sz="6000" u="none" cap="none" strike="noStrike">
              <a:solidFill>
                <a:schemeClr val="dk1"/>
              </a:solidFill>
              <a:latin typeface="Century Gothic"/>
              <a:ea typeface="Century Gothic"/>
              <a:cs typeface="Century Gothic"/>
              <a:sym typeface="Century Gothic"/>
            </a:endParaRPr>
          </a:p>
        </p:txBody>
      </p:sp>
      <p:sp>
        <p:nvSpPr>
          <p:cNvPr id="90" name="Google Shape;90;p13"/>
          <p:cNvSpPr txBox="1"/>
          <p:nvPr/>
        </p:nvSpPr>
        <p:spPr>
          <a:xfrm>
            <a:off x="34763125" y="2749788"/>
            <a:ext cx="8917200" cy="212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6600" u="none" cap="none" strike="noStrike">
                <a:solidFill>
                  <a:schemeClr val="dk1"/>
                </a:solidFill>
                <a:latin typeface="Century Gothic"/>
                <a:ea typeface="Century Gothic"/>
                <a:cs typeface="Century Gothic"/>
                <a:sym typeface="Century Gothic"/>
              </a:rPr>
              <a:t>Operation Catapult</a:t>
            </a:r>
            <a:br>
              <a:rPr b="1" i="0" lang="en-US" sz="6600" u="none" cap="none" strike="noStrike">
                <a:solidFill>
                  <a:schemeClr val="dk1"/>
                </a:solidFill>
                <a:latin typeface="Century Gothic"/>
                <a:ea typeface="Century Gothic"/>
                <a:cs typeface="Century Gothic"/>
                <a:sym typeface="Century Gothic"/>
              </a:rPr>
            </a:br>
            <a:r>
              <a:rPr b="1" lang="en-US" sz="6600">
                <a:solidFill>
                  <a:schemeClr val="dk1"/>
                </a:solidFill>
                <a:latin typeface="Century Gothic"/>
                <a:ea typeface="Century Gothic"/>
                <a:cs typeface="Century Gothic"/>
                <a:sym typeface="Century Gothic"/>
              </a:rPr>
              <a:t>2</a:t>
            </a:r>
            <a:r>
              <a:rPr b="1" i="0" lang="en-US" sz="6600" u="none" cap="none" strike="noStrike">
                <a:solidFill>
                  <a:schemeClr val="dk1"/>
                </a:solidFill>
                <a:latin typeface="Century Gothic"/>
                <a:ea typeface="Century Gothic"/>
                <a:cs typeface="Century Gothic"/>
                <a:sym typeface="Century Gothic"/>
              </a:rPr>
              <a:t>017</a:t>
            </a:r>
            <a:endParaRPr b="1" i="0" sz="6600" u="none" cap="none" strike="noStrike">
              <a:solidFill>
                <a:schemeClr val="dk1"/>
              </a:solidFill>
              <a:latin typeface="Century Gothic"/>
              <a:ea typeface="Century Gothic"/>
              <a:cs typeface="Century Gothic"/>
              <a:sym typeface="Century Gothic"/>
            </a:endParaRPr>
          </a:p>
        </p:txBody>
      </p:sp>
      <p:sp>
        <p:nvSpPr>
          <p:cNvPr id="91" name="Google Shape;91;p13"/>
          <p:cNvSpPr txBox="1"/>
          <p:nvPr/>
        </p:nvSpPr>
        <p:spPr>
          <a:xfrm>
            <a:off x="11675550" y="4249450"/>
            <a:ext cx="20435700" cy="589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200">
                <a:solidFill>
                  <a:srgbClr val="980000"/>
                </a:solidFill>
                <a:latin typeface="Times New Roman"/>
                <a:ea typeface="Times New Roman"/>
                <a:cs typeface="Times New Roman"/>
                <a:sym typeface="Times New Roman"/>
              </a:rPr>
              <a:t>Introduction</a:t>
            </a:r>
            <a:endParaRPr b="1" sz="7200">
              <a:solidFill>
                <a:srgbClr val="98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6000">
              <a:latin typeface="Times New Roman"/>
              <a:ea typeface="Times New Roman"/>
              <a:cs typeface="Times New Roman"/>
              <a:sym typeface="Times New Roman"/>
            </a:endParaRPr>
          </a:p>
          <a:p>
            <a:pPr indent="0" lvl="0" marL="0" marR="0" rtl="0" algn="l">
              <a:spcBef>
                <a:spcPts val="0"/>
              </a:spcBef>
              <a:spcAft>
                <a:spcPts val="0"/>
              </a:spcAft>
              <a:buNone/>
            </a:pPr>
            <a:r>
              <a:rPr lang="en-US" sz="6000">
                <a:latin typeface="Times New Roman"/>
                <a:ea typeface="Times New Roman"/>
                <a:cs typeface="Times New Roman"/>
                <a:sym typeface="Times New Roman"/>
              </a:rPr>
              <a:t>The U.S.S.R. is a safe designed to protect the most precious items. It takes advantage of a two-layer security system which consists of a fingerprint sensor and an LCD touchscreen display. </a:t>
            </a:r>
            <a:r>
              <a:rPr b="1" lang="en-US" sz="6000">
                <a:solidFill>
                  <a:srgbClr val="980000"/>
                </a:solidFill>
                <a:latin typeface="Times New Roman"/>
                <a:ea typeface="Times New Roman"/>
                <a:cs typeface="Times New Roman"/>
                <a:sym typeface="Times New Roman"/>
              </a:rPr>
              <a:t> </a:t>
            </a:r>
            <a:endParaRPr sz="7200">
              <a:latin typeface="Times New Roman"/>
              <a:ea typeface="Times New Roman"/>
              <a:cs typeface="Times New Roman"/>
              <a:sym typeface="Times New Roman"/>
            </a:endParaRPr>
          </a:p>
          <a:p>
            <a:pPr indent="0" lvl="0" marL="0" marR="0" rtl="0" algn="l">
              <a:spcBef>
                <a:spcPts val="0"/>
              </a:spcBef>
              <a:spcAft>
                <a:spcPts val="0"/>
              </a:spcAft>
              <a:buNone/>
            </a:pPr>
            <a:r>
              <a:t/>
            </a:r>
            <a:endParaRPr sz="7200">
              <a:latin typeface="Times New Roman"/>
              <a:ea typeface="Times New Roman"/>
              <a:cs typeface="Times New Roman"/>
              <a:sym typeface="Times New Roman"/>
            </a:endParaRPr>
          </a:p>
          <a:p>
            <a:pPr indent="0" lvl="0" marL="0" marR="0" rtl="0" algn="l">
              <a:spcBef>
                <a:spcPts val="0"/>
              </a:spcBef>
              <a:spcAft>
                <a:spcPts val="0"/>
              </a:spcAft>
              <a:buNone/>
            </a:pPr>
            <a:r>
              <a:t/>
            </a:r>
            <a:endParaRPr sz="7200">
              <a:latin typeface="Times New Roman"/>
              <a:ea typeface="Times New Roman"/>
              <a:cs typeface="Times New Roman"/>
              <a:sym typeface="Times New Roman"/>
            </a:endParaRPr>
          </a:p>
          <a:p>
            <a:pPr indent="0" lvl="0" marL="0" marR="0" rtl="0" algn="l">
              <a:spcBef>
                <a:spcPts val="0"/>
              </a:spcBef>
              <a:spcAft>
                <a:spcPts val="0"/>
              </a:spcAft>
              <a:buNone/>
            </a:pPr>
            <a:r>
              <a:t/>
            </a:r>
            <a:endParaRPr sz="7200">
              <a:latin typeface="Times New Roman"/>
              <a:ea typeface="Times New Roman"/>
              <a:cs typeface="Times New Roman"/>
              <a:sym typeface="Times New Roman"/>
            </a:endParaRPr>
          </a:p>
        </p:txBody>
      </p:sp>
      <p:sp>
        <p:nvSpPr>
          <p:cNvPr id="92" name="Google Shape;92;p13"/>
          <p:cNvSpPr/>
          <p:nvPr/>
        </p:nvSpPr>
        <p:spPr>
          <a:xfrm>
            <a:off x="-52200" y="-174350"/>
            <a:ext cx="43891200" cy="2592900"/>
          </a:xfrm>
          <a:prstGeom prst="rect">
            <a:avLst/>
          </a:prstGeom>
          <a:solidFill>
            <a:srgbClr val="80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93" name="Google Shape;93;p13"/>
          <p:cNvSpPr txBox="1"/>
          <p:nvPr/>
        </p:nvSpPr>
        <p:spPr>
          <a:xfrm>
            <a:off x="364800" y="4249450"/>
            <a:ext cx="107604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200">
                <a:solidFill>
                  <a:srgbClr val="980000"/>
                </a:solidFill>
                <a:latin typeface="Times New Roman"/>
                <a:ea typeface="Times New Roman"/>
                <a:cs typeface="Times New Roman"/>
                <a:sym typeface="Times New Roman"/>
              </a:rPr>
              <a:t>Designing the Hardware</a:t>
            </a:r>
            <a:endParaRPr b="1" sz="7200">
              <a:solidFill>
                <a:srgbClr val="980000"/>
              </a:solidFill>
              <a:latin typeface="Times New Roman"/>
              <a:ea typeface="Times New Roman"/>
              <a:cs typeface="Times New Roman"/>
              <a:sym typeface="Times New Roman"/>
            </a:endParaRPr>
          </a:p>
        </p:txBody>
      </p:sp>
      <p:sp>
        <p:nvSpPr>
          <p:cNvPr id="94" name="Google Shape;94;p13"/>
          <p:cNvSpPr txBox="1"/>
          <p:nvPr/>
        </p:nvSpPr>
        <p:spPr>
          <a:xfrm>
            <a:off x="32661600" y="4480300"/>
            <a:ext cx="10103400" cy="2592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980000"/>
                </a:solidFill>
                <a:latin typeface="Times New Roman"/>
                <a:ea typeface="Times New Roman"/>
                <a:cs typeface="Times New Roman"/>
                <a:sym typeface="Times New Roman"/>
              </a:rPr>
              <a:t> Future Changes</a:t>
            </a:r>
            <a:endParaRPr b="1" sz="7200">
              <a:solidFill>
                <a:srgbClr val="980000"/>
              </a:solidFill>
              <a:latin typeface="Times New Roman"/>
              <a:ea typeface="Times New Roman"/>
              <a:cs typeface="Times New Roman"/>
              <a:sym typeface="Times New Roman"/>
            </a:endParaRPr>
          </a:p>
        </p:txBody>
      </p:sp>
      <p:sp>
        <p:nvSpPr>
          <p:cNvPr id="95" name="Google Shape;95;p13"/>
          <p:cNvSpPr txBox="1"/>
          <p:nvPr/>
        </p:nvSpPr>
        <p:spPr>
          <a:xfrm>
            <a:off x="10827450" y="-108603"/>
            <a:ext cx="216408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400">
                <a:solidFill>
                  <a:srgbClr val="FFFF00"/>
                </a:solidFill>
                <a:latin typeface="Century Gothic"/>
                <a:ea typeface="Century Gothic"/>
                <a:cs typeface="Century Gothic"/>
                <a:sym typeface="Century Gothic"/>
              </a:rPr>
              <a:t>U.S.S.R. </a:t>
            </a:r>
            <a:endParaRPr b="1" sz="9400">
              <a:solidFill>
                <a:srgbClr val="FFFF00"/>
              </a:solidFill>
              <a:latin typeface="Century Gothic"/>
              <a:ea typeface="Century Gothic"/>
              <a:cs typeface="Century Gothic"/>
              <a:sym typeface="Century Gothic"/>
            </a:endParaRPr>
          </a:p>
          <a:p>
            <a:pPr indent="0" lvl="0" marL="0" marR="0" rtl="0" algn="ctr">
              <a:spcBef>
                <a:spcPts val="0"/>
              </a:spcBef>
              <a:spcAft>
                <a:spcPts val="0"/>
              </a:spcAft>
              <a:buNone/>
            </a:pPr>
            <a:r>
              <a:rPr b="1" lang="en-US" sz="4800">
                <a:solidFill>
                  <a:srgbClr val="FFFF00"/>
                </a:solidFill>
                <a:latin typeface="Century Gothic"/>
                <a:ea typeface="Century Gothic"/>
                <a:cs typeface="Century Gothic"/>
                <a:sym typeface="Century Gothic"/>
              </a:rPr>
              <a:t>(Useful, Secure, Safe, Reliable)</a:t>
            </a:r>
            <a:endParaRPr b="1" sz="4800">
              <a:solidFill>
                <a:srgbClr val="FFFF00"/>
              </a:solidFill>
              <a:latin typeface="Century Gothic"/>
              <a:ea typeface="Century Gothic"/>
              <a:cs typeface="Century Gothic"/>
              <a:sym typeface="Century Gothic"/>
            </a:endParaRPr>
          </a:p>
          <a:p>
            <a:pPr indent="0" lvl="0" marL="0" marR="0" rtl="0" algn="l">
              <a:spcBef>
                <a:spcPts val="0"/>
              </a:spcBef>
              <a:spcAft>
                <a:spcPts val="0"/>
              </a:spcAft>
              <a:buNone/>
            </a:pPr>
            <a:r>
              <a:t/>
            </a:r>
            <a:endParaRPr b="1" sz="9600">
              <a:solidFill>
                <a:srgbClr val="FFFF00"/>
              </a:solidFill>
              <a:latin typeface="Century Gothic"/>
              <a:ea typeface="Century Gothic"/>
              <a:cs typeface="Century Gothic"/>
              <a:sym typeface="Century Gothic"/>
            </a:endParaRPr>
          </a:p>
        </p:txBody>
      </p:sp>
      <p:pic>
        <p:nvPicPr>
          <p:cNvPr id="96" name="Google Shape;96;p13"/>
          <p:cNvPicPr preferRelativeResize="0"/>
          <p:nvPr/>
        </p:nvPicPr>
        <p:blipFill rotWithShape="1">
          <a:blip r:embed="rId3">
            <a:alphaModFix/>
          </a:blip>
          <a:srcRect b="0" l="0" r="0" t="0"/>
          <a:stretch/>
        </p:blipFill>
        <p:spPr>
          <a:xfrm>
            <a:off x="33946216" y="154221"/>
            <a:ext cx="8917200" cy="1466700"/>
          </a:xfrm>
          <a:prstGeom prst="rect">
            <a:avLst/>
          </a:prstGeom>
          <a:noFill/>
          <a:ln>
            <a:noFill/>
          </a:ln>
        </p:spPr>
      </p:pic>
      <p:sp>
        <p:nvSpPr>
          <p:cNvPr id="97" name="Google Shape;97;p13"/>
          <p:cNvSpPr txBox="1"/>
          <p:nvPr/>
        </p:nvSpPr>
        <p:spPr>
          <a:xfrm>
            <a:off x="0" y="507700"/>
            <a:ext cx="52578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rgbClr val="FFFF00"/>
                </a:solidFill>
                <a:latin typeface="Century Gothic"/>
                <a:ea typeface="Century Gothic"/>
                <a:cs typeface="Century Gothic"/>
                <a:sym typeface="Century Gothic"/>
              </a:rPr>
              <a:t>Group </a:t>
            </a:r>
            <a:r>
              <a:rPr b="1" lang="en-US" sz="6600">
                <a:solidFill>
                  <a:srgbClr val="FFFF00"/>
                </a:solidFill>
                <a:latin typeface="Century Gothic"/>
                <a:ea typeface="Century Gothic"/>
                <a:cs typeface="Century Gothic"/>
                <a:sym typeface="Century Gothic"/>
              </a:rPr>
              <a:t> 25</a:t>
            </a:r>
            <a:endParaRPr b="1" sz="6600">
              <a:solidFill>
                <a:srgbClr val="FFFF00"/>
              </a:solidFill>
              <a:latin typeface="Century Gothic"/>
              <a:ea typeface="Century Gothic"/>
              <a:cs typeface="Century Gothic"/>
              <a:sym typeface="Century Gothic"/>
            </a:endParaRPr>
          </a:p>
        </p:txBody>
      </p:sp>
      <p:sp>
        <p:nvSpPr>
          <p:cNvPr id="98" name="Google Shape;98;p13"/>
          <p:cNvSpPr txBox="1"/>
          <p:nvPr/>
        </p:nvSpPr>
        <p:spPr>
          <a:xfrm>
            <a:off x="364800" y="20643850"/>
            <a:ext cx="113841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200">
                <a:solidFill>
                  <a:srgbClr val="980000"/>
                </a:solidFill>
                <a:latin typeface="Times New Roman"/>
                <a:ea typeface="Times New Roman"/>
                <a:cs typeface="Times New Roman"/>
                <a:sym typeface="Times New Roman"/>
              </a:rPr>
              <a:t> Testing </a:t>
            </a:r>
            <a:endParaRPr b="1" sz="7200">
              <a:solidFill>
                <a:srgbClr val="980000"/>
              </a:solidFill>
              <a:latin typeface="Times New Roman"/>
              <a:ea typeface="Times New Roman"/>
              <a:cs typeface="Times New Roman"/>
              <a:sym typeface="Times New Roman"/>
            </a:endParaRPr>
          </a:p>
        </p:txBody>
      </p:sp>
      <p:sp>
        <p:nvSpPr>
          <p:cNvPr id="99" name="Google Shape;99;p13"/>
          <p:cNvSpPr txBox="1"/>
          <p:nvPr/>
        </p:nvSpPr>
        <p:spPr>
          <a:xfrm>
            <a:off x="14054550" y="20643850"/>
            <a:ext cx="14317500" cy="15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200">
                <a:solidFill>
                  <a:srgbClr val="980000"/>
                </a:solidFill>
                <a:latin typeface="Times New Roman"/>
                <a:ea typeface="Times New Roman"/>
                <a:cs typeface="Times New Roman"/>
                <a:sym typeface="Times New Roman"/>
              </a:rPr>
              <a:t>How it Works</a:t>
            </a:r>
            <a:endParaRPr b="1" sz="7200">
              <a:solidFill>
                <a:srgbClr val="980000"/>
              </a:solidFill>
              <a:latin typeface="Times New Roman"/>
              <a:ea typeface="Times New Roman"/>
              <a:cs typeface="Times New Roman"/>
              <a:sym typeface="Times New Roman"/>
            </a:endParaRPr>
          </a:p>
        </p:txBody>
      </p:sp>
      <p:sp>
        <p:nvSpPr>
          <p:cNvPr id="100" name="Google Shape;100;p13"/>
          <p:cNvSpPr txBox="1"/>
          <p:nvPr/>
        </p:nvSpPr>
        <p:spPr>
          <a:xfrm>
            <a:off x="32661600" y="20888600"/>
            <a:ext cx="10103400" cy="2592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980000"/>
                </a:solidFill>
                <a:latin typeface="Times New Roman"/>
                <a:ea typeface="Times New Roman"/>
                <a:cs typeface="Times New Roman"/>
                <a:sym typeface="Times New Roman"/>
              </a:rPr>
              <a:t>Conclusion</a:t>
            </a:r>
            <a:endParaRPr b="1" sz="7200">
              <a:solidFill>
                <a:srgbClr val="980000"/>
              </a:solidFill>
              <a:latin typeface="Times New Roman"/>
              <a:ea typeface="Times New Roman"/>
              <a:cs typeface="Times New Roman"/>
              <a:sym typeface="Times New Roman"/>
            </a:endParaRPr>
          </a:p>
        </p:txBody>
      </p:sp>
      <p:sp>
        <p:nvSpPr>
          <p:cNvPr id="101" name="Google Shape;101;p13"/>
          <p:cNvSpPr txBox="1"/>
          <p:nvPr/>
        </p:nvSpPr>
        <p:spPr>
          <a:xfrm>
            <a:off x="856625" y="21941525"/>
            <a:ext cx="11686500" cy="84438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Testing began with testing our code with the LCD touchscreen display</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Testing continued with testing code for the fingerprint scanner</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The final components we tested were the LED lights</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We merged the code to see if they would work together and they did</a:t>
            </a:r>
            <a:endParaRPr sz="6000">
              <a:latin typeface="Times New Roman"/>
              <a:ea typeface="Times New Roman"/>
              <a:cs typeface="Times New Roman"/>
              <a:sym typeface="Times New Roman"/>
            </a:endParaRPr>
          </a:p>
        </p:txBody>
      </p:sp>
      <p:sp>
        <p:nvSpPr>
          <p:cNvPr id="102" name="Google Shape;102;p13"/>
          <p:cNvSpPr txBox="1"/>
          <p:nvPr/>
        </p:nvSpPr>
        <p:spPr>
          <a:xfrm>
            <a:off x="693300" y="6317500"/>
            <a:ext cx="10103400" cy="138279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Laser-cut acrylic box</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LCD 3.2 in.  touchscreen  display</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Fingerprint sensor</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4 LEDs</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sz="6000">
              <a:latin typeface="Times New Roman"/>
              <a:ea typeface="Times New Roman"/>
              <a:cs typeface="Times New Roman"/>
              <a:sym typeface="Times New Roman"/>
            </a:endParaRPr>
          </a:p>
        </p:txBody>
      </p:sp>
      <p:sp>
        <p:nvSpPr>
          <p:cNvPr id="103" name="Google Shape;103;p13"/>
          <p:cNvSpPr txBox="1"/>
          <p:nvPr/>
        </p:nvSpPr>
        <p:spPr>
          <a:xfrm>
            <a:off x="35025750" y="6002350"/>
            <a:ext cx="6394800" cy="95193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Box made out of metal</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Connect the LCD serially</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sz="6000">
              <a:latin typeface="Times New Roman"/>
              <a:ea typeface="Times New Roman"/>
              <a:cs typeface="Times New Roman"/>
              <a:sym typeface="Times New Roman"/>
            </a:endParaRPr>
          </a:p>
        </p:txBody>
      </p:sp>
      <p:sp>
        <p:nvSpPr>
          <p:cNvPr id="104" name="Google Shape;104;p13"/>
          <p:cNvSpPr txBox="1"/>
          <p:nvPr/>
        </p:nvSpPr>
        <p:spPr>
          <a:xfrm>
            <a:off x="14054550" y="21941525"/>
            <a:ext cx="16301400" cy="172950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Place finger on fingerprint sensor</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Keep finger on until LCD screen display turns on</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Enter PIN into the LCD screen display</a:t>
            </a:r>
            <a:endParaRPr sz="6000">
              <a:latin typeface="Times New Roman"/>
              <a:ea typeface="Times New Roman"/>
              <a:cs typeface="Times New Roman"/>
              <a:sym typeface="Times New Roman"/>
            </a:endParaRPr>
          </a:p>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Open the door</a:t>
            </a:r>
            <a:endParaRPr sz="6000">
              <a:latin typeface="Times New Roman"/>
              <a:ea typeface="Times New Roman"/>
              <a:cs typeface="Times New Roman"/>
              <a:sym typeface="Times New Roman"/>
            </a:endParaRPr>
          </a:p>
        </p:txBody>
      </p:sp>
      <p:sp>
        <p:nvSpPr>
          <p:cNvPr id="105" name="Google Shape;105;p13"/>
          <p:cNvSpPr txBox="1"/>
          <p:nvPr/>
        </p:nvSpPr>
        <p:spPr>
          <a:xfrm>
            <a:off x="35678425" y="22322575"/>
            <a:ext cx="7086600" cy="100977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SzPts val="6000"/>
              <a:buFont typeface="Times New Roman"/>
              <a:buChar char="❖"/>
            </a:pPr>
            <a:r>
              <a:rPr lang="en-US" sz="6000">
                <a:latin typeface="Times New Roman"/>
                <a:ea typeface="Times New Roman"/>
                <a:cs typeface="Times New Roman"/>
                <a:sym typeface="Times New Roman"/>
              </a:rPr>
              <a:t>It was extremely fun to see our project come to life. The obstacles we had to overcome while making this safe taught us not only how to problem solve, but how to work as an efficient team.</a:t>
            </a:r>
            <a:endParaRPr sz="6000">
              <a:latin typeface="Times New Roman"/>
              <a:ea typeface="Times New Roman"/>
              <a:cs typeface="Times New Roman"/>
              <a:sym typeface="Times New Roman"/>
            </a:endParaRPr>
          </a:p>
        </p:txBody>
      </p:sp>
      <p:pic>
        <p:nvPicPr>
          <p:cNvPr descr="FullSizeR.jpg" id="106" name="Google Shape;106;p13"/>
          <p:cNvPicPr preferRelativeResize="0"/>
          <p:nvPr/>
        </p:nvPicPr>
        <p:blipFill>
          <a:blip r:embed="rId4">
            <a:alphaModFix/>
          </a:blip>
          <a:stretch>
            <a:fillRect/>
          </a:stretch>
        </p:blipFill>
        <p:spPr>
          <a:xfrm>
            <a:off x="35025750" y="10869150"/>
            <a:ext cx="7396675" cy="6775469"/>
          </a:xfrm>
          <a:prstGeom prst="rect">
            <a:avLst/>
          </a:prstGeom>
          <a:noFill/>
          <a:ln>
            <a:noFill/>
          </a:ln>
        </p:spPr>
      </p:pic>
      <p:pic>
        <p:nvPicPr>
          <p:cNvPr descr="IMG_1147.jpg" id="107" name="Google Shape;107;p13"/>
          <p:cNvPicPr preferRelativeResize="0"/>
          <p:nvPr/>
        </p:nvPicPr>
        <p:blipFill>
          <a:blip r:embed="rId5">
            <a:alphaModFix/>
          </a:blip>
          <a:stretch>
            <a:fillRect/>
          </a:stretch>
        </p:blipFill>
        <p:spPr>
          <a:xfrm>
            <a:off x="2376325" y="11546800"/>
            <a:ext cx="5748958" cy="7665278"/>
          </a:xfrm>
          <a:prstGeom prst="rect">
            <a:avLst/>
          </a:prstGeom>
          <a:noFill/>
          <a:ln>
            <a:noFill/>
          </a:ln>
        </p:spPr>
      </p:pic>
      <p:pic>
        <p:nvPicPr>
          <p:cNvPr descr="FullSizeR (3).jpg" id="108" name="Google Shape;108;p13"/>
          <p:cNvPicPr preferRelativeResize="0"/>
          <p:nvPr/>
        </p:nvPicPr>
        <p:blipFill rotWithShape="1">
          <a:blip r:embed="rId6">
            <a:alphaModFix/>
          </a:blip>
          <a:srcRect b="0" l="0" r="0" t="0"/>
          <a:stretch/>
        </p:blipFill>
        <p:spPr>
          <a:xfrm>
            <a:off x="22007837" y="9717963"/>
            <a:ext cx="10103402" cy="8443800"/>
          </a:xfrm>
          <a:prstGeom prst="rect">
            <a:avLst/>
          </a:prstGeom>
          <a:noFill/>
          <a:ln>
            <a:noFill/>
          </a:ln>
        </p:spPr>
      </p:pic>
      <p:pic>
        <p:nvPicPr>
          <p:cNvPr descr="IMG_0627.jpg" id="109" name="Google Shape;109;p13"/>
          <p:cNvPicPr preferRelativeResize="0"/>
          <p:nvPr/>
        </p:nvPicPr>
        <p:blipFill>
          <a:blip r:embed="rId7">
            <a:alphaModFix/>
          </a:blip>
          <a:stretch>
            <a:fillRect/>
          </a:stretch>
        </p:blipFill>
        <p:spPr>
          <a:xfrm>
            <a:off x="26846525" y="24695525"/>
            <a:ext cx="7645724" cy="7665275"/>
          </a:xfrm>
          <a:prstGeom prst="rect">
            <a:avLst/>
          </a:prstGeom>
          <a:noFill/>
          <a:ln>
            <a:noFill/>
          </a:ln>
        </p:spPr>
      </p:pic>
      <p:pic>
        <p:nvPicPr>
          <p:cNvPr descr="FullSizeR (4).jpg" id="110" name="Google Shape;110;p13"/>
          <p:cNvPicPr preferRelativeResize="0"/>
          <p:nvPr/>
        </p:nvPicPr>
        <p:blipFill>
          <a:blip r:embed="rId8">
            <a:alphaModFix/>
          </a:blip>
          <a:stretch>
            <a:fillRect/>
          </a:stretch>
        </p:blipFill>
        <p:spPr>
          <a:xfrm>
            <a:off x="11125200" y="9482426"/>
            <a:ext cx="8689027" cy="9519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