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/>
    <p:restoredTop sz="94680"/>
  </p:normalViewPr>
  <p:slideViewPr>
    <p:cSldViewPr snapToGrid="0" snapToObjects="1">
      <p:cViewPr>
        <p:scale>
          <a:sx n="145" d="100"/>
          <a:sy n="145" d="100"/>
        </p:scale>
        <p:origin x="12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7A77-BBD3-094A-BC47-A798DF09E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5DAE-174B-904B-827F-F8CEBD5A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A349-FEEB-8B41-A946-D549795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7A7F-B1F1-DE46-B72F-7BE1BDAE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F8C7-CCA0-554C-9F37-36780DA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7B0-ABD7-F94A-9830-0760F5E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8A3FB-7325-5C41-8061-D74775D3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761-C0B9-A04A-A78E-DE390D6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443-3775-884A-9D32-3CCC3EE9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962C-A0F0-9342-B42A-1B39C3D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8034C-AAA6-F24E-94EA-7209860D1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BD50-97CD-0441-903E-B6915797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01A7-EE3A-DD42-944C-BF83FD08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270D-6401-F741-92D7-52FC9AC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B047-33AB-9D4F-A690-2DF5F1BE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A612-9C4D-594B-AFC8-B6E1909F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E56D-E423-6F43-BB4F-ACD9D9F4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631C-B5E4-1C41-8EAB-59E4A47B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8228-A013-BE41-A07F-861A38B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A514-AA86-3C4F-8B51-114A12DA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184-A337-2E42-A438-3BA15559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A5D8-32AD-3546-A464-116DC6B2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8E46-FF8B-AF44-BCA1-93B59416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5CBD-A6F1-2946-A323-D461333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97D-BABB-1F4B-AC7C-A64E2AD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EFB-C9B7-894A-A6BC-A6E9F1BE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A26-48BC-EB4A-86DD-F5CAF15D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2A3F3-2743-A344-9611-6EEA0B95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CFAE-3E84-DE43-8594-FD1C4EFC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A77D-BF3F-F04A-B23B-CCBF7F0E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74E0-8374-6145-85E5-9341EF70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A4F3-9AD9-7F43-BEE3-BADC1F88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5141-4C24-1642-B47A-5936E856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D15D-2ED7-4E40-8981-B24853BB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1199D-389C-6845-8A21-E397DB37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BF8A-1E6E-6C40-B5C4-53DAF0B0F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981A8-7A8C-F34E-BBFA-419CDB0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BA7EA-607A-D149-BA0E-0FBA63C2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375D3-A1F0-1F48-9B2C-0057C36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2F5C-3735-F548-B494-D723D6C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BC7A-1D8B-6849-8E7E-7EF8532C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2313-49FA-ED49-AB07-E4001E9F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047-4A32-0A47-9BEA-616CD130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A287-38A6-944B-8BE5-E4CF3083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F5EFB-2C4A-AC48-ABB7-F29826D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BB5B9-CB33-C845-91DD-6B77CFCB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FE15-1534-BE4B-BE48-9D8E918E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6B70-EDCF-1F43-9901-6AF0447E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E53B-2D15-DB46-8768-0595DAF1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65F0-0A01-6749-B2A3-83B741B7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293D-54BB-EF4E-837B-A3CAF37E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F6FF-AA63-B644-AA3F-0DEC3D8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8319-05E5-DF45-BC55-D9A1F0F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4F19-667E-5346-82B7-39B2151D1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E564-177A-8445-BE6B-D646D0DF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8B35-D5D4-BA41-90B5-B28780F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F16A-E6E0-3B4F-9D52-625483E5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1AF1E-7991-7D45-A1E4-49C1E81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D3335-A674-6E45-8722-ED447B66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B641-B4C4-3E47-8F03-1639B711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CD9-7EBE-1849-BE5C-0331DC17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8318-102A-E449-963F-82EB5C91DE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22E4-3E23-D044-91AD-1711C14D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A98B-94B4-EA47-AD86-C9DE03C29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CDE5-D962-0A45-B56B-77AF3BA9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31EE7BE-674B-2A4B-B0DE-138F9C3F6076}"/>
              </a:ext>
            </a:extLst>
          </p:cNvPr>
          <p:cNvGrpSpPr/>
          <p:nvPr/>
        </p:nvGrpSpPr>
        <p:grpSpPr>
          <a:xfrm>
            <a:off x="0" y="0"/>
            <a:ext cx="4886768" cy="6858000"/>
            <a:chOff x="0" y="0"/>
            <a:chExt cx="4886768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A00735-B2F8-E446-AFF7-7DFBA0110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86768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7F938F-6E3D-DE42-B951-89C214BAC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101" y="2359768"/>
              <a:ext cx="2832667" cy="154509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233C3-F024-F440-8021-27A3F1D30A24}"/>
                </a:ext>
              </a:extLst>
            </p:cNvPr>
            <p:cNvCxnSpPr>
              <a:cxnSpLocks/>
            </p:cNvCxnSpPr>
            <p:nvPr/>
          </p:nvCxnSpPr>
          <p:spPr>
            <a:xfrm>
              <a:off x="634482" y="1875453"/>
              <a:ext cx="1968759" cy="774441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9DF7F-1A7A-6E4E-BF02-8925466C3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2123" y="3385097"/>
              <a:ext cx="68651" cy="329562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17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Donghoon Lee</dc:creator>
  <cp:lastModifiedBy>Donghoon Lee</cp:lastModifiedBy>
  <cp:revision>6</cp:revision>
  <dcterms:created xsi:type="dcterms:W3CDTF">2019-11-04T07:09:52Z</dcterms:created>
  <dcterms:modified xsi:type="dcterms:W3CDTF">2019-11-04T20:28:44Z</dcterms:modified>
</cp:coreProperties>
</file>