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356"/>
    <p:restoredTop sz="90919"/>
  </p:normalViewPr>
  <p:slideViewPr>
    <p:cSldViewPr snapToGrid="0" snapToObjects="1">
      <p:cViewPr varScale="1">
        <p:scale>
          <a:sx n="142" d="100"/>
          <a:sy n="142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7A77-BBD3-094A-BC47-A798DF09E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C5DAE-174B-904B-827F-F8CEBD5A0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BA349-FEEB-8B41-A946-D5497958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A7A7F-B1F1-DE46-B72F-7BE1BDAE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F8C7-CCA0-554C-9F37-36780DAD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17B0-ABD7-F94A-9830-0760F5E3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8A3FB-7325-5C41-8061-D74775D35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F9761-C0B9-A04A-A78E-DE390D6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2443-3775-884A-9D32-3CCC3EE9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962C-A0F0-9342-B42A-1B39C3DB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5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8034C-AAA6-F24E-94EA-7209860D1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2BD50-97CD-0441-903E-B69157973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501A7-EE3A-DD42-944C-BF83FD08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7270D-6401-F741-92D7-52FC9AC2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AB047-33AB-9D4F-A690-2DF5F1BE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A612-9C4D-594B-AFC8-B6E1909F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AE56D-E423-6F43-BB4F-ACD9D9F40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9631C-B5E4-1C41-8EAB-59E4A47B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C8228-A013-BE41-A07F-861A38B6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0A514-AA86-3C4F-8B51-114A12DA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2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184-A337-2E42-A438-3BA15559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EA5D8-32AD-3546-A464-116DC6B2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28E46-FF8B-AF44-BCA1-93B59416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65CBD-A6F1-2946-A323-D4613334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C997D-BABB-1F4B-AC7C-A64E2ADE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EEFB-C9B7-894A-A6BC-A6E9F1BE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A26-48BC-EB4A-86DD-F5CAF15DE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2A3F3-2743-A344-9611-6EEA0B956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5CFAE-3E84-DE43-8594-FD1C4EFC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5A77D-BF3F-F04A-B23B-CCBF7F0E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B74E0-8374-6145-85E5-9341EF70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A4F3-9AD9-7F43-BEE3-BADC1F88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45141-4C24-1642-B47A-5936E8567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5D15D-2ED7-4E40-8981-B24853BBE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1199D-389C-6845-8A21-E397DB37D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DBF8A-1E6E-6C40-B5C4-53DAF0B0F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981A8-7A8C-F34E-BBFA-419CDB02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BA7EA-607A-D149-BA0E-0FBA63C2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375D3-A1F0-1F48-9B2C-0057C364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2F5C-3735-F548-B494-D723D6CE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0BC7A-1D8B-6849-8E7E-7EF8532C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F2313-49FA-ED49-AB07-E4001E9F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047-4A32-0A47-9BEA-616CD130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EA287-38A6-944B-8BE5-E4CF3083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F5EFB-2C4A-AC48-ABB7-F29826DC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BB5B9-CB33-C845-91DD-6B77CFCB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FE15-1534-BE4B-BE48-9D8E918E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6B70-EDCF-1F43-9901-6AF0447E7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BE53B-2D15-DB46-8768-0595DAF12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E65F0-0A01-6749-B2A3-83B741B7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3293D-54BB-EF4E-837B-A3CAF37E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3F6FF-AA63-B644-AA3F-0DEC3D87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9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8319-05E5-DF45-BC55-D9A1F0FF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B4F19-667E-5346-82B7-39B2151D1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4E564-177A-8445-BE6B-D646D0DF0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B8B35-D5D4-BA41-90B5-B28780FD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AF16A-E6E0-3B4F-9D52-625483E5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1AF1E-7991-7D45-A1E4-49C1E815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7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D3335-A674-6E45-8722-ED447B66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BB641-B4C4-3E47-8F03-1639B711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C8CD9-7EBE-1849-BE5C-0331DC170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8318-102A-E449-963F-82EB5C91DEB7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622E4-3E23-D044-91AD-1711C14D0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FA98B-94B4-EA47-AD86-C9DE03C29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041BB3-C9B5-F84A-B9E9-67016E38EB2F}"/>
              </a:ext>
            </a:extLst>
          </p:cNvPr>
          <p:cNvGrpSpPr/>
          <p:nvPr/>
        </p:nvGrpSpPr>
        <p:grpSpPr>
          <a:xfrm>
            <a:off x="0" y="0"/>
            <a:ext cx="4886768" cy="6858000"/>
            <a:chOff x="0" y="0"/>
            <a:chExt cx="4886768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A00735-B2F8-E446-AFF7-7DFBA0110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886768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F48A03C-F453-DD48-8523-3E0D197CB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4101" y="2423441"/>
              <a:ext cx="2832667" cy="1416334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1B233C3-F024-F440-8021-27A3F1D30A24}"/>
                </a:ext>
              </a:extLst>
            </p:cNvPr>
            <p:cNvCxnSpPr>
              <a:cxnSpLocks/>
            </p:cNvCxnSpPr>
            <p:nvPr/>
          </p:nvCxnSpPr>
          <p:spPr>
            <a:xfrm>
              <a:off x="634482" y="1875453"/>
              <a:ext cx="1887654" cy="747167"/>
            </a:xfrm>
            <a:prstGeom prst="straightConnector1">
              <a:avLst/>
            </a:prstGeom>
            <a:ln w="317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59DF7F-1A7A-6E4E-BF02-8925466C30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5763" y="3429000"/>
              <a:ext cx="876361" cy="325172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847BAC-0FE5-D248-BE7C-7073A1092996}"/>
              </a:ext>
            </a:extLst>
          </p:cNvPr>
          <p:cNvGrpSpPr/>
          <p:nvPr/>
        </p:nvGrpSpPr>
        <p:grpSpPr>
          <a:xfrm>
            <a:off x="6533949" y="0"/>
            <a:ext cx="4886768" cy="6858000"/>
            <a:chOff x="6533949" y="0"/>
            <a:chExt cx="4886768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8AA56EA-D89E-0840-8066-DCA4F887F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33949" y="0"/>
              <a:ext cx="4886768" cy="68580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8279CB-745B-E141-89FF-28A2B43D6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8050" y="2423441"/>
              <a:ext cx="2832667" cy="1416334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4900EF-FD4C-014D-8563-F5BD54EC0F89}"/>
                </a:ext>
              </a:extLst>
            </p:cNvPr>
            <p:cNvCxnSpPr>
              <a:cxnSpLocks/>
            </p:cNvCxnSpPr>
            <p:nvPr/>
          </p:nvCxnSpPr>
          <p:spPr>
            <a:xfrm>
              <a:off x="7168431" y="1875453"/>
              <a:ext cx="1946693" cy="1041002"/>
            </a:xfrm>
            <a:prstGeom prst="straightConnector1">
              <a:avLst/>
            </a:prstGeom>
            <a:ln w="317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FE82A77-D8FA-654A-B5CB-8C4B96E66B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46644" y="3513221"/>
              <a:ext cx="839430" cy="316750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317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7F4CF-1CD8-FB41-95C1-ACB4A44197E3}"/>
              </a:ext>
            </a:extLst>
          </p:cNvPr>
          <p:cNvGrpSpPr/>
          <p:nvPr/>
        </p:nvGrpSpPr>
        <p:grpSpPr>
          <a:xfrm>
            <a:off x="0" y="0"/>
            <a:ext cx="4886768" cy="6858000"/>
            <a:chOff x="0" y="0"/>
            <a:chExt cx="4886768" cy="685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C4C98AF-756C-4148-A6B8-B76AD999A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886768" cy="6858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65FD7B3-8C14-AC41-B791-A081961C4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793" t="84837"/>
            <a:stretch/>
          </p:blipFill>
          <p:spPr>
            <a:xfrm>
              <a:off x="3361765" y="5818094"/>
              <a:ext cx="1525003" cy="103990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66CC51D-9B26-914E-BD6F-06E5F8FA5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0786" y="2543554"/>
              <a:ext cx="2915982" cy="1416334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1B233C3-F024-F440-8021-27A3F1D30A24}"/>
                </a:ext>
              </a:extLst>
            </p:cNvPr>
            <p:cNvCxnSpPr>
              <a:cxnSpLocks/>
            </p:cNvCxnSpPr>
            <p:nvPr/>
          </p:nvCxnSpPr>
          <p:spPr>
            <a:xfrm>
              <a:off x="2832848" y="1470212"/>
              <a:ext cx="349623" cy="1425388"/>
            </a:xfrm>
            <a:prstGeom prst="straightConnector1">
              <a:avLst/>
            </a:prstGeom>
            <a:ln w="317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59DF7F-1A7A-6E4E-BF02-8925466C30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19718" y="3532094"/>
              <a:ext cx="1032408" cy="3148629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964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3249AE3-A636-1640-B69E-A8099E1E0720}"/>
              </a:ext>
            </a:extLst>
          </p:cNvPr>
          <p:cNvGrpSpPr/>
          <p:nvPr/>
        </p:nvGrpSpPr>
        <p:grpSpPr>
          <a:xfrm>
            <a:off x="910771" y="1514021"/>
            <a:ext cx="4285503" cy="3829957"/>
            <a:chOff x="910771" y="1514021"/>
            <a:chExt cx="4285503" cy="382995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61BEAD-A95C-114C-82B8-529BCA707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771" y="1514021"/>
              <a:ext cx="4285503" cy="382995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0CD94C-82D7-0E47-9B91-6D72AC1D7A61}"/>
                </a:ext>
              </a:extLst>
            </p:cNvPr>
            <p:cNvSpPr txBox="1"/>
            <p:nvPr/>
          </p:nvSpPr>
          <p:spPr>
            <a:xfrm>
              <a:off x="3053522" y="4133461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CALANA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C3BA07-0F46-754F-80C6-D5FCCCD7C5BF}"/>
                </a:ext>
              </a:extLst>
            </p:cNvPr>
            <p:cNvSpPr/>
            <p:nvPr/>
          </p:nvSpPr>
          <p:spPr>
            <a:xfrm>
              <a:off x="2168457" y="2639075"/>
              <a:ext cx="1137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TARABAYA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46D2742-3D63-EB43-A0BE-E253492C321C}"/>
                </a:ext>
              </a:extLst>
            </p:cNvPr>
            <p:cNvSpPr/>
            <p:nvPr/>
          </p:nvSpPr>
          <p:spPr>
            <a:xfrm>
              <a:off x="3291984" y="2549420"/>
              <a:ext cx="376702" cy="37670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BCF267A-8EEA-B34C-86F6-5E16B5D206B1}"/>
                </a:ext>
              </a:extLst>
            </p:cNvPr>
            <p:cNvSpPr/>
            <p:nvPr/>
          </p:nvSpPr>
          <p:spPr>
            <a:xfrm>
              <a:off x="2750630" y="3799490"/>
              <a:ext cx="376702" cy="37670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9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Donghoon Lee</dc:creator>
  <cp:lastModifiedBy>Donghoon Lee</cp:lastModifiedBy>
  <cp:revision>12</cp:revision>
  <dcterms:created xsi:type="dcterms:W3CDTF">2019-11-04T07:09:52Z</dcterms:created>
  <dcterms:modified xsi:type="dcterms:W3CDTF">2019-11-07T16:32:25Z</dcterms:modified>
</cp:coreProperties>
</file>