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0409A7-BA4E-7F49-8B5A-EC81A3893AE2}" type="datetimeFigureOut">
              <a:rPr lang="fr-FR" smtClean="0"/>
              <a:t>13/06/10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B0B93A-BC97-B443-8346-72D5291614F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Casse-Brique</a:t>
            </a:r>
            <a:r>
              <a:rPr lang="fr-FR" dirty="0" smtClean="0"/>
              <a:t> 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Break-Warrior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Projet B1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0084" y="274165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ConclusioN</a:t>
            </a: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parties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type de jeu produit</a:t>
            </a:r>
          </a:p>
          <a:p>
            <a:r>
              <a:rPr lang="fr-FR" dirty="0" smtClean="0"/>
              <a:t>Type de clientèle visée</a:t>
            </a:r>
          </a:p>
          <a:p>
            <a:r>
              <a:rPr lang="fr-FR" dirty="0" smtClean="0"/>
              <a:t>Présentation du type de matériel utilisé pour le jeu</a:t>
            </a:r>
          </a:p>
          <a:p>
            <a:r>
              <a:rPr lang="fr-FR" dirty="0" smtClean="0"/>
              <a:t>Présentation du langage Assembleur utilisé</a:t>
            </a:r>
          </a:p>
          <a:p>
            <a:r>
              <a:rPr lang="fr-FR" dirty="0" smtClean="0"/>
              <a:t>Les problèmes rencontrés lors du développement</a:t>
            </a:r>
          </a:p>
          <a:p>
            <a:r>
              <a:rPr lang="fr-FR" dirty="0" smtClean="0"/>
              <a:t>Solutions adoptées</a:t>
            </a:r>
          </a:p>
          <a:p>
            <a:r>
              <a:rPr lang="fr-FR" dirty="0" smtClean="0"/>
              <a:t>Améliorations proposées</a:t>
            </a:r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type de jeu produit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« </a:t>
            </a:r>
            <a:r>
              <a:rPr lang="fr-FR" dirty="0" err="1" smtClean="0"/>
              <a:t>Casse-Brique</a:t>
            </a:r>
            <a:r>
              <a:rPr lang="fr-FR" dirty="0" smtClean="0"/>
              <a:t> ».</a:t>
            </a:r>
          </a:p>
          <a:p>
            <a:endParaRPr lang="fr-FR" dirty="0" smtClean="0"/>
          </a:p>
          <a:p>
            <a:r>
              <a:rPr lang="fr-FR" dirty="0" smtClean="0"/>
              <a:t>Jeu classique, origine 1976, créé par Atari.</a:t>
            </a:r>
          </a:p>
          <a:p>
            <a:endParaRPr lang="fr-FR" dirty="0" smtClean="0"/>
          </a:p>
          <a:p>
            <a:r>
              <a:rPr lang="fr-FR" dirty="0" smtClean="0"/>
              <a:t>Un jeu typiquement ancien.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clientèle visée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Clientèle large (15 – 40 ans).</a:t>
            </a:r>
          </a:p>
          <a:p>
            <a:r>
              <a:rPr lang="fr-FR" dirty="0" smtClean="0"/>
              <a:t>Adeptes du mouvement « </a:t>
            </a:r>
            <a:r>
              <a:rPr lang="fr-FR" dirty="0" err="1" smtClean="0"/>
              <a:t>rétro-gaming</a:t>
            </a:r>
            <a:r>
              <a:rPr lang="fr-FR" dirty="0" smtClean="0"/>
              <a:t> ».</a:t>
            </a:r>
          </a:p>
          <a:p>
            <a:endParaRPr lang="fr-FR" dirty="0" smtClean="0"/>
          </a:p>
          <a:p>
            <a:r>
              <a:rPr lang="fr-FR" dirty="0" smtClean="0"/>
              <a:t>Recherche du plaisir des jeux anciens.</a:t>
            </a:r>
          </a:p>
          <a:p>
            <a:r>
              <a:rPr lang="fr-FR" dirty="0" smtClean="0"/>
              <a:t>Découverte des anciens jeux, intér</a:t>
            </a:r>
            <a:r>
              <a:rPr lang="fr-FR" dirty="0" smtClean="0"/>
              <a:t>êt pour les jeux simples.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55312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type de matériel utilisé pour le jeu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base de programmation du produit: un émulateur du processeur Intel 8086 (EMU8086).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Environnement DOS.</a:t>
            </a:r>
          </a:p>
          <a:p>
            <a:endParaRPr lang="fr-FR" dirty="0" smtClean="0"/>
          </a:p>
          <a:p>
            <a:r>
              <a:rPr lang="fr-FR" dirty="0" smtClean="0"/>
              <a:t>Système d’exploitation et processeur connus des </a:t>
            </a:r>
            <a:r>
              <a:rPr lang="fr-FR" dirty="0" err="1" smtClean="0"/>
              <a:t>rétro-gamers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But: permettre l’</a:t>
            </a:r>
            <a:r>
              <a:rPr lang="fr-FR" dirty="0" err="1" smtClean="0"/>
              <a:t>execution</a:t>
            </a:r>
            <a:r>
              <a:rPr lang="fr-FR" dirty="0" smtClean="0"/>
              <a:t> du programme sur une ancienne machine de ce type ou sur une machine récente via un émulateur DOS (exemple: </a:t>
            </a:r>
            <a:r>
              <a:rPr lang="fr-FR" dirty="0" err="1" smtClean="0"/>
              <a:t>DOSBox</a:t>
            </a:r>
            <a:r>
              <a:rPr lang="fr-FR" dirty="0" smtClean="0"/>
              <a:t>).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6305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langage Assembleur utilisé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Langage Assembleur du processeur 8086.</a:t>
            </a:r>
          </a:p>
          <a:p>
            <a:endParaRPr lang="fr-FR" dirty="0" smtClean="0"/>
          </a:p>
          <a:p>
            <a:r>
              <a:rPr lang="fr-FR" dirty="0" smtClean="0"/>
              <a:t>Langage de bas niveau, proche des instructions du langage machine.</a:t>
            </a:r>
          </a:p>
          <a:p>
            <a:endParaRPr lang="fr-FR" dirty="0" smtClean="0"/>
          </a:p>
          <a:p>
            <a:r>
              <a:rPr lang="fr-FR" dirty="0" smtClean="0"/>
              <a:t>Inconvénients: langage difficile à appréhender; temps de production plus long qu’avec un langage de plus haut niveau.</a:t>
            </a:r>
          </a:p>
          <a:p>
            <a:endParaRPr lang="fr-FR" dirty="0" smtClean="0"/>
          </a:p>
          <a:p>
            <a:r>
              <a:rPr lang="fr-FR" dirty="0" smtClean="0"/>
              <a:t>Avantages: Langage optimisé permettant l’</a:t>
            </a:r>
            <a:r>
              <a:rPr lang="fr-FR" dirty="0" err="1" smtClean="0"/>
              <a:t>execution</a:t>
            </a:r>
            <a:r>
              <a:rPr lang="fr-FR" dirty="0" smtClean="0"/>
              <a:t> de programmes plus performants et plus léger qu’avec des langages de plus haut niveau.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3900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problèmes rencontrés lors du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Méthode permettant l’affichage.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Gestion des obstacles.</a:t>
            </a:r>
          </a:p>
          <a:p>
            <a:endParaRPr lang="fr-FR" dirty="0" smtClean="0"/>
          </a:p>
          <a:p>
            <a:r>
              <a:rPr lang="fr-FR" dirty="0" smtClean="0"/>
              <a:t>Gestion du Score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Utilisation du clavier pour les déplacements de raquette.</a:t>
            </a:r>
          </a:p>
          <a:p>
            <a:endParaRPr lang="fr-FR" dirty="0" smtClean="0"/>
          </a:p>
          <a:p>
            <a:r>
              <a:rPr lang="fr-FR" dirty="0" smtClean="0"/>
              <a:t>Programme inachevé d</a:t>
            </a:r>
            <a:r>
              <a:rPr lang="fr-FR" dirty="0" smtClean="0"/>
              <a:t>û à plusieurs facteurs.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adoptées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Affichage: utilisation directe de la mémoire vidéo.</a:t>
            </a:r>
          </a:p>
          <a:p>
            <a:endParaRPr lang="fr-FR" dirty="0" smtClean="0"/>
          </a:p>
          <a:p>
            <a:r>
              <a:rPr lang="fr-FR" dirty="0" smtClean="0"/>
              <a:t>Sauvegarde des positions dans la mémoire pour afficher l’obstacle.</a:t>
            </a:r>
          </a:p>
          <a:p>
            <a:endParaRPr lang="fr-FR" dirty="0" smtClean="0"/>
          </a:p>
          <a:p>
            <a:r>
              <a:rPr lang="fr-FR" dirty="0" smtClean="0"/>
              <a:t>Utilisation de couleur différente pour chaque procédure.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Améliorations proposées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Gestion des obstacles.</a:t>
            </a:r>
          </a:p>
          <a:p>
            <a:endParaRPr lang="fr-FR" dirty="0" smtClean="0"/>
          </a:p>
          <a:p>
            <a:r>
              <a:rPr lang="fr-FR" dirty="0" smtClean="0"/>
              <a:t>Prise en compte du clavier.</a:t>
            </a:r>
          </a:p>
          <a:p>
            <a:endParaRPr lang="fr-FR" dirty="0" smtClean="0"/>
          </a:p>
          <a:p>
            <a:r>
              <a:rPr lang="fr-FR" dirty="0" smtClean="0"/>
              <a:t>Prise en compte du Score</a:t>
            </a:r>
          </a:p>
          <a:p>
            <a:endParaRPr lang="fr-FR" dirty="0" smtClean="0"/>
          </a:p>
          <a:p>
            <a:r>
              <a:rPr lang="fr-FR" dirty="0" smtClean="0"/>
              <a:t>Ajout d’une page d’accueil.</a:t>
            </a:r>
          </a:p>
          <a:p>
            <a:endParaRPr lang="fr-FR" dirty="0" smtClean="0"/>
          </a:p>
          <a:p>
            <a:r>
              <a:rPr lang="fr-FR" dirty="0" smtClean="0"/>
              <a:t>Mise en place d’un « </a:t>
            </a:r>
            <a:r>
              <a:rPr lang="fr-FR" dirty="0" err="1" smtClean="0"/>
              <a:t>High-Score</a:t>
            </a:r>
            <a:r>
              <a:rPr lang="fr-FR" dirty="0" smtClean="0"/>
              <a:t> » Local et Global (via internet).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quité">
  <a:themeElements>
    <a:clrScheme name="Équité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Équité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Équit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Équité.thmx</Template>
  <TotalTime>60</TotalTime>
  <Words>374</Words>
  <Application>Microsoft Macintosh PowerPoint</Application>
  <PresentationFormat>Présentation à l'écran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Équité</vt:lpstr>
      <vt:lpstr>Présentation Projet B1</vt:lpstr>
      <vt:lpstr>Présentation des parties</vt:lpstr>
      <vt:lpstr>Présentation du type de jeu produit </vt:lpstr>
      <vt:lpstr>Type de clientèle visée </vt:lpstr>
      <vt:lpstr>Présentation du type de matériel utilisé pour le jeu </vt:lpstr>
      <vt:lpstr>Présentation du langage Assembleur utilisé </vt:lpstr>
      <vt:lpstr>Les problèmes rencontrés lors du développement </vt:lpstr>
      <vt:lpstr>Solutions adoptées</vt:lpstr>
      <vt:lpstr>Améliorations proposées </vt:lpstr>
      <vt:lpstr>       ConclusioN </vt:lpstr>
    </vt:vector>
  </TitlesOfParts>
  <Company>SUPINFO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B1</dc:title>
  <dc:creator>Simon Rouger</dc:creator>
  <cp:lastModifiedBy>Simon Rouger</cp:lastModifiedBy>
  <cp:revision>1</cp:revision>
  <dcterms:created xsi:type="dcterms:W3CDTF">2010-06-13T20:49:32Z</dcterms:created>
  <dcterms:modified xsi:type="dcterms:W3CDTF">2010-06-13T21:50:10Z</dcterms:modified>
</cp:coreProperties>
</file>