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71" r:id="rId12"/>
    <p:sldId id="272" r:id="rId13"/>
    <p:sldId id="273" r:id="rId14"/>
    <p:sldId id="27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>
      <p:cViewPr>
        <p:scale>
          <a:sx n="100" d="100"/>
          <a:sy n="100" d="100"/>
        </p:scale>
        <p:origin x="-2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7546-BA4F-4742-AF77-F1A112E7D851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44C5-ECC5-49F3-9342-B074B32588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4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8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Key Escrow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Daniel Föhn, Jonas Hansen, Silvio Stappung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93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75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512168"/>
          </a:xfrm>
        </p:spPr>
        <p:txBody>
          <a:bodyPr>
            <a:normAutofit/>
          </a:bodyPr>
          <a:lstStyle/>
          <a:p>
            <a:r>
              <a:rPr lang="de-CH" sz="2000" dirty="0" err="1"/>
              <a:t>ClientA</a:t>
            </a:r>
            <a:r>
              <a:rPr lang="de-CH" sz="2000" dirty="0"/>
              <a:t> verbindet mit </a:t>
            </a:r>
            <a:r>
              <a:rPr lang="de-CH" sz="2000" dirty="0" err="1"/>
              <a:t>ClientB</a:t>
            </a:r>
            <a:endParaRPr lang="de-CH" sz="2000" dirty="0"/>
          </a:p>
          <a:p>
            <a:r>
              <a:rPr lang="en-US" sz="2000" dirty="0" smtClean="0"/>
              <a:t>Man </a:t>
            </a:r>
            <a:r>
              <a:rPr lang="en-US" sz="2000" dirty="0"/>
              <a:t>in the Middle (</a:t>
            </a:r>
            <a:r>
              <a:rPr lang="en-US" sz="2000" dirty="0" err="1"/>
              <a:t>z.B</a:t>
            </a:r>
            <a:r>
              <a:rPr lang="en-US" sz="2000" dirty="0"/>
              <a:t>. </a:t>
            </a:r>
            <a:r>
              <a:rPr lang="en-US" sz="2000" dirty="0" err="1"/>
              <a:t>Staat</a:t>
            </a:r>
            <a:r>
              <a:rPr lang="en-US" sz="2000" dirty="0"/>
              <a:t>, Admin)</a:t>
            </a:r>
          </a:p>
          <a:p>
            <a:r>
              <a:rPr lang="de-CH" sz="2000" dirty="0" smtClean="0"/>
              <a:t>SPAN </a:t>
            </a:r>
            <a:r>
              <a:rPr lang="de-CH" sz="2000" dirty="0"/>
              <a:t>Port auf Switch</a:t>
            </a:r>
          </a:p>
          <a:p>
            <a:r>
              <a:rPr lang="de-CH" sz="2000" dirty="0" err="1" smtClean="0"/>
              <a:t>openssl</a:t>
            </a:r>
            <a:r>
              <a:rPr lang="de-CH" sz="2000" dirty="0" smtClean="0"/>
              <a:t> </a:t>
            </a:r>
            <a:r>
              <a:rPr lang="de-CH" sz="2000" dirty="0"/>
              <a:t>zur Schlüsselerstellung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9887"/>
            <a:ext cx="3744416" cy="200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83568" y="5093073"/>
            <a:ext cx="4824536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/>
              <a:t>openssl</a:t>
            </a:r>
            <a:r>
              <a:rPr lang="en-US" sz="1500" dirty="0"/>
              <a:t> </a:t>
            </a:r>
            <a:r>
              <a:rPr lang="en-US" sz="1500" dirty="0" err="1"/>
              <a:t>req</a:t>
            </a:r>
            <a:r>
              <a:rPr lang="en-US" sz="1500" dirty="0"/>
              <a:t> -new -x509 -out server.crt -nodes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-</a:t>
            </a:r>
            <a:r>
              <a:rPr lang="en-US" sz="1500" dirty="0" err="1"/>
              <a:t>keyout</a:t>
            </a:r>
            <a:r>
              <a:rPr lang="en-US" sz="1500" dirty="0"/>
              <a:t> </a:t>
            </a:r>
            <a:r>
              <a:rPr lang="en-US" sz="1500" dirty="0" err="1"/>
              <a:t>server.pem</a:t>
            </a:r>
            <a:r>
              <a:rPr lang="en-US" sz="1500" dirty="0"/>
              <a:t> </a:t>
            </a:r>
            <a:r>
              <a:rPr lang="en-US" sz="1500" dirty="0" smtClean="0"/>
              <a:t>–subj</a:t>
            </a:r>
            <a:r>
              <a:rPr lang="de-CH" sz="1500" dirty="0" smtClean="0"/>
              <a:t>/CN=</a:t>
            </a:r>
            <a:r>
              <a:rPr lang="de-CH" sz="1500" dirty="0" err="1" smtClean="0"/>
              <a:t>localhost</a:t>
            </a:r>
            <a:endParaRPr lang="de-CH" sz="1500" dirty="0"/>
          </a:p>
        </p:txBody>
      </p:sp>
      <p:sp>
        <p:nvSpPr>
          <p:cNvPr id="5" name="Rechteck 4"/>
          <p:cNvSpPr/>
          <p:nvPr/>
        </p:nvSpPr>
        <p:spPr>
          <a:xfrm>
            <a:off x="3707904" y="5733256"/>
            <a:ext cx="4572000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500" dirty="0" err="1" smtClean="0"/>
              <a:t>openssl</a:t>
            </a:r>
            <a:r>
              <a:rPr lang="en-US" sz="1500" dirty="0" smtClean="0"/>
              <a:t> </a:t>
            </a:r>
            <a:r>
              <a:rPr lang="en-US" sz="1500" dirty="0" err="1" smtClean="0"/>
              <a:t>s_server</a:t>
            </a:r>
            <a:r>
              <a:rPr lang="en-US" sz="1500" dirty="0" smtClean="0"/>
              <a:t> -www -cipher AES256-SHA </a:t>
            </a:r>
            <a:br>
              <a:rPr lang="en-US" sz="1500" dirty="0" smtClean="0"/>
            </a:br>
            <a:r>
              <a:rPr lang="en-US" sz="1500" dirty="0" smtClean="0"/>
              <a:t>-key </a:t>
            </a:r>
            <a:r>
              <a:rPr lang="en-US" sz="1500" dirty="0" err="1" smtClean="0"/>
              <a:t>server.pem</a:t>
            </a:r>
            <a:r>
              <a:rPr lang="en-US" sz="1500" dirty="0" smtClean="0"/>
              <a:t> -cert server.</a:t>
            </a:r>
            <a:r>
              <a:rPr lang="de-CH" sz="1500" dirty="0" err="1" smtClean="0"/>
              <a:t>crt</a:t>
            </a:r>
            <a:endParaRPr lang="de-CH" sz="1500" dirty="0"/>
          </a:p>
        </p:txBody>
      </p:sp>
    </p:spTree>
    <p:extLst>
      <p:ext uri="{BB962C8B-B14F-4D97-AF65-F5344CB8AC3E}">
        <p14:creationId xmlns:p14="http://schemas.microsoft.com/office/powerpoint/2010/main" val="7558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" y="602008"/>
            <a:ext cx="4471351" cy="505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32" y="602008"/>
            <a:ext cx="469748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Vault</a:t>
            </a:r>
            <a:endParaRPr lang="de-CH" dirty="0"/>
          </a:p>
          <a:p>
            <a:pPr lvl="1"/>
            <a:r>
              <a:rPr lang="de-CH" dirty="0" smtClean="0"/>
              <a:t>Ein </a:t>
            </a:r>
            <a:r>
              <a:rPr lang="de-CH" dirty="0"/>
              <a:t>Safe für Schlüssel</a:t>
            </a:r>
          </a:p>
          <a:p>
            <a:pPr lvl="1"/>
            <a:r>
              <a:rPr lang="de-CH" dirty="0" smtClean="0"/>
              <a:t>Konsolenbasierend</a:t>
            </a:r>
            <a:endParaRPr lang="de-CH" dirty="0"/>
          </a:p>
          <a:p>
            <a:pPr lvl="1"/>
            <a:r>
              <a:rPr lang="de-CH" dirty="0" smtClean="0"/>
              <a:t>Multi-Server </a:t>
            </a:r>
            <a:r>
              <a:rPr lang="de-CH" dirty="0"/>
              <a:t>Architektur</a:t>
            </a:r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</a:t>
            </a:r>
          </a:p>
          <a:p>
            <a:r>
              <a:rPr lang="de-CH" dirty="0" err="1" smtClean="0"/>
              <a:t>Wireshark</a:t>
            </a:r>
            <a:endParaRPr lang="de-CH" dirty="0"/>
          </a:p>
          <a:p>
            <a:pPr lvl="1"/>
            <a:r>
              <a:rPr lang="de-CH" dirty="0" smtClean="0"/>
              <a:t>Echtzeit </a:t>
            </a:r>
            <a:r>
              <a:rPr lang="de-CH" dirty="0" err="1"/>
              <a:t>analyse</a:t>
            </a:r>
            <a:endParaRPr lang="de-CH" dirty="0"/>
          </a:p>
          <a:p>
            <a:pPr lvl="1"/>
            <a:r>
              <a:rPr lang="de-CH" dirty="0" smtClean="0"/>
              <a:t>Entschlüsselung </a:t>
            </a:r>
            <a:r>
              <a:rPr lang="de-CH" dirty="0"/>
              <a:t>von SSL</a:t>
            </a:r>
          </a:p>
          <a:p>
            <a:pPr lvl="1"/>
            <a:r>
              <a:rPr lang="de-CH" dirty="0" smtClean="0"/>
              <a:t>kein </a:t>
            </a:r>
            <a:r>
              <a:rPr lang="de-CH" dirty="0"/>
              <a:t>Diffie-Hellman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KMS und Analysetools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Staatlich: Viel Diskutiert, zu viele Nachteile</a:t>
            </a:r>
          </a:p>
          <a:p>
            <a:pPr lvl="1"/>
            <a:r>
              <a:rPr lang="de-CH" dirty="0" smtClean="0"/>
              <a:t>Aufwand</a:t>
            </a:r>
          </a:p>
          <a:p>
            <a:pPr lvl="1"/>
            <a:r>
              <a:rPr lang="de-CH" dirty="0" smtClean="0"/>
              <a:t>Kosten</a:t>
            </a:r>
          </a:p>
          <a:p>
            <a:pPr lvl="1"/>
            <a:r>
              <a:rPr lang="de-CH" dirty="0" smtClean="0"/>
              <a:t>Sicherheitsrisiko</a:t>
            </a:r>
          </a:p>
          <a:p>
            <a:pPr lvl="1"/>
            <a:r>
              <a:rPr lang="de-CH" dirty="0" smtClean="0"/>
              <a:t>Intervention von Datenschützer</a:t>
            </a:r>
          </a:p>
          <a:p>
            <a:r>
              <a:rPr lang="de-CH" dirty="0" smtClean="0"/>
              <a:t>Privat: gut Einsetzbar</a:t>
            </a:r>
          </a:p>
          <a:p>
            <a:pPr lvl="1"/>
            <a:r>
              <a:rPr lang="de-CH" dirty="0" smtClean="0"/>
              <a:t>freiwilliger Entscheid Nutzen/Risiko</a:t>
            </a:r>
          </a:p>
          <a:p>
            <a:pPr lvl="1"/>
            <a:r>
              <a:rPr lang="de-CH" dirty="0"/>
              <a:t>v</a:t>
            </a:r>
            <a:r>
              <a:rPr lang="de-CH" dirty="0" smtClean="0"/>
              <a:t>iele Tools dafür vorhanden</a:t>
            </a:r>
          </a:p>
          <a:p>
            <a:pPr lvl="1"/>
            <a:endParaRPr lang="de-CH" dirty="0"/>
          </a:p>
          <a:p>
            <a:r>
              <a:rPr lang="de-CH" dirty="0" smtClean="0"/>
              <a:t>Zukünftige Entwicklungen:</a:t>
            </a:r>
          </a:p>
          <a:p>
            <a:pPr lvl="1"/>
            <a:r>
              <a:rPr lang="de-CH" dirty="0" smtClean="0"/>
              <a:t>Politische Diskussionen in Richtung Verschlüsselungsverbot</a:t>
            </a:r>
          </a:p>
          <a:p>
            <a:pPr lvl="1"/>
            <a:r>
              <a:rPr lang="de-CH" dirty="0" smtClean="0"/>
              <a:t>starke Community für Netzneutralität </a:t>
            </a:r>
            <a:r>
              <a:rPr lang="de-CH" smtClean="0"/>
              <a:t>hält dagegen</a:t>
            </a:r>
            <a:r>
              <a:rPr lang="de-CH" dirty="0" smtClean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5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12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6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USA: bereits in den 90er Jahre unter Präsident Clinton</a:t>
            </a:r>
          </a:p>
          <a:p>
            <a:pPr lvl="1"/>
            <a:r>
              <a:rPr lang="de-CH" dirty="0" smtClean="0"/>
              <a:t>Clipper Chip &amp; </a:t>
            </a:r>
            <a:r>
              <a:rPr lang="de-CH" dirty="0" err="1" smtClean="0"/>
              <a:t>Escrowed</a:t>
            </a:r>
            <a:r>
              <a:rPr lang="de-CH" dirty="0" smtClean="0"/>
              <a:t> Encryption Standard</a:t>
            </a:r>
          </a:p>
          <a:p>
            <a:r>
              <a:rPr lang="de-CH" dirty="0" smtClean="0"/>
              <a:t>nach 09/11: grössere Diskussionen weltweit</a:t>
            </a:r>
          </a:p>
          <a:p>
            <a:pPr lvl="1"/>
            <a:r>
              <a:rPr lang="de-CH" dirty="0" smtClean="0"/>
              <a:t>Vorschlag Escrow Pflicht in den USA (Sept./Okt. 01)</a:t>
            </a:r>
          </a:p>
          <a:p>
            <a:pPr lvl="1"/>
            <a:r>
              <a:rPr lang="de-CH" dirty="0" smtClean="0"/>
              <a:t>Escrow-Abklärungen in der Schweiz (2005/2006)</a:t>
            </a:r>
          </a:p>
          <a:p>
            <a:pPr lvl="1"/>
            <a:endParaRPr lang="de-CH" dirty="0"/>
          </a:p>
          <a:p>
            <a:r>
              <a:rPr lang="de-CH" dirty="0" smtClean="0"/>
              <a:t>Längere Zeit der Ruhe</a:t>
            </a:r>
          </a:p>
        </p:txBody>
      </p:sp>
    </p:spTree>
    <p:extLst>
      <p:ext uri="{BB962C8B-B14F-4D97-AF65-F5344CB8AC3E}">
        <p14:creationId xmlns:p14="http://schemas.microsoft.com/office/powerpoint/2010/main" val="35504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Aufflammen des Themas nach Anschlägen vom Januar 2015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Cameron fordert Verschlüsselungsverbot (Jan 15)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NSA Chef fordert Escrow Pflicht (April 15)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Aktuell staatlich nicht im Einsatz</a:t>
            </a:r>
          </a:p>
        </p:txBody>
      </p:sp>
    </p:spTree>
    <p:extLst>
      <p:ext uri="{BB962C8B-B14F-4D97-AF65-F5344CB8AC3E}">
        <p14:creationId xmlns:p14="http://schemas.microsoft.com/office/powerpoint/2010/main" val="4170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Anwendungsgebiete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Zwei Sichtweisen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als Staat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in der Privatwirtschaft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8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Anwendungen:</a:t>
            </a:r>
          </a:p>
          <a:p>
            <a:pPr lvl="1"/>
            <a:r>
              <a:rPr lang="de-CH" dirty="0" smtClean="0"/>
              <a:t>Hinterlegung der Schlüssel</a:t>
            </a:r>
          </a:p>
          <a:p>
            <a:pPr lvl="1"/>
            <a:r>
              <a:rPr lang="de-CH" dirty="0" smtClean="0"/>
              <a:t>Hinterlegung der Algorithmen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Einsatzmöglichkeiten</a:t>
            </a:r>
          </a:p>
          <a:p>
            <a:pPr lvl="1"/>
            <a:r>
              <a:rPr lang="de-CH" dirty="0" smtClean="0"/>
              <a:t>Nachrichtendienst</a:t>
            </a:r>
          </a:p>
          <a:p>
            <a:pPr lvl="1"/>
            <a:r>
              <a:rPr lang="de-CH" dirty="0" smtClean="0"/>
              <a:t>Kriminaltechnische Untersuchungen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31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de-CH" dirty="0" smtClean="0"/>
              <a:t>Problemstellungen:</a:t>
            </a:r>
          </a:p>
          <a:p>
            <a:pPr lvl="1"/>
            <a:r>
              <a:rPr lang="de-CH" dirty="0" smtClean="0"/>
              <a:t>Aufwand der Unterhaltung</a:t>
            </a:r>
          </a:p>
          <a:p>
            <a:pPr lvl="1"/>
            <a:r>
              <a:rPr lang="de-CH" dirty="0" smtClean="0"/>
              <a:t>Kosten der Erstellung</a:t>
            </a:r>
          </a:p>
          <a:p>
            <a:pPr lvl="1"/>
            <a:r>
              <a:rPr lang="de-CH" dirty="0" smtClean="0"/>
              <a:t>Sicherheitsrisiko (zentrale Angriffsstelle)</a:t>
            </a:r>
          </a:p>
          <a:p>
            <a:pPr lvl="1"/>
            <a:r>
              <a:rPr lang="de-CH" dirty="0" smtClean="0"/>
              <a:t>Datenschutz</a:t>
            </a:r>
          </a:p>
          <a:p>
            <a:pPr lvl="1"/>
            <a:r>
              <a:rPr lang="de-CH" dirty="0" smtClean="0"/>
              <a:t>Politisch kaum Durchsetzbar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1026" name="Picture 2" descr="https://pound.netzpolitik.org/wp-upload/I-want-Your-decrypti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6" y="1844824"/>
            <a:ext cx="22955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52120" y="493092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https://pound.netzpolitik.org/wp-upload/I-want-Your-decryption-keys.jpg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5506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«Privates»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Einsatzmöglichkeiten:</a:t>
            </a:r>
          </a:p>
          <a:p>
            <a:pPr lvl="1"/>
            <a:r>
              <a:rPr lang="de-CH" dirty="0" smtClean="0"/>
              <a:t>Hinterlegung von Mitarbeiterschlüssel</a:t>
            </a:r>
          </a:p>
          <a:p>
            <a:pPr lvl="1"/>
            <a:r>
              <a:rPr lang="de-CH" dirty="0" smtClean="0"/>
              <a:t>«Zentrale» Schlüsselspeicherungen für alle</a:t>
            </a:r>
          </a:p>
          <a:p>
            <a:pPr lvl="1"/>
            <a:r>
              <a:rPr lang="de-CH" dirty="0" smtClean="0"/>
              <a:t>Browser </a:t>
            </a:r>
            <a:r>
              <a:rPr lang="de-CH" dirty="0" err="1" smtClean="0"/>
              <a:t>Keystores</a:t>
            </a:r>
            <a:r>
              <a:rPr lang="de-CH" dirty="0" smtClean="0"/>
              <a:t>  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51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268</Words>
  <Application>Microsoft Office PowerPoint</Application>
  <PresentationFormat>Bildschirmpräsentation (4:3)</PresentationFormat>
  <Paragraphs>81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Deimos</vt:lpstr>
      <vt:lpstr>Key Escrow</vt:lpstr>
      <vt:lpstr>Inhalt</vt:lpstr>
      <vt:lpstr>PowerPoint-Präsentation</vt:lpstr>
      <vt:lpstr>Geschichte von Key Escrow</vt:lpstr>
      <vt:lpstr>Geschichte von Key Escrow</vt:lpstr>
      <vt:lpstr>Anwendungsgebiete von Key Escrow</vt:lpstr>
      <vt:lpstr>Staatliches Key Escrow</vt:lpstr>
      <vt:lpstr>Staatliches Key Escrow</vt:lpstr>
      <vt:lpstr>«Privates» Key Escrow</vt:lpstr>
      <vt:lpstr>PowerPoint-Präsentation</vt:lpstr>
      <vt:lpstr>Versuchsaufbau</vt:lpstr>
      <vt:lpstr>PowerPoint-Präsentation</vt:lpstr>
      <vt:lpstr>KMS und Analysetools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Escrow</dc:title>
  <dc:creator>Silvio</dc:creator>
  <cp:lastModifiedBy>Silvio</cp:lastModifiedBy>
  <cp:revision>9</cp:revision>
  <dcterms:created xsi:type="dcterms:W3CDTF">2015-11-29T15:42:32Z</dcterms:created>
  <dcterms:modified xsi:type="dcterms:W3CDTF">2015-11-29T18:24:12Z</dcterms:modified>
</cp:coreProperties>
</file>