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546-BA4F-4742-AF77-F1A112E7D851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44C5-ECC5-49F3-9342-B074B32588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4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Key Escrow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Föhn, Jonas Hansen, Silvio Stappung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09/11: grössere Diskussionen weltweit</a:t>
            </a:r>
          </a:p>
          <a:p>
            <a:pPr lvl="1"/>
            <a:r>
              <a:rPr lang="de-CH" dirty="0" smtClean="0"/>
              <a:t>Escrow Pflicht in den USA</a:t>
            </a:r>
          </a:p>
          <a:p>
            <a:pPr lvl="1"/>
            <a:r>
              <a:rPr lang="de-CH" dirty="0" smtClean="0"/>
              <a:t>Escrow-Abklärungen in der Schweiz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</a:t>
            </a:r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830714" y="4930925"/>
            <a:ext cx="2348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512168"/>
          </a:xfrm>
        </p:spPr>
        <p:txBody>
          <a:bodyPr>
            <a:normAutofit/>
          </a:bodyPr>
          <a:lstStyle/>
          <a:p>
            <a:r>
              <a:rPr lang="de-CH" sz="2000" dirty="0" err="1"/>
              <a:t>ClientA</a:t>
            </a:r>
            <a:r>
              <a:rPr lang="de-CH" sz="2000" dirty="0"/>
              <a:t> verbindet mit </a:t>
            </a:r>
            <a:r>
              <a:rPr lang="de-CH" sz="2000" dirty="0" err="1"/>
              <a:t>ClientB</a:t>
            </a:r>
            <a:endParaRPr lang="de-CH" sz="2000" dirty="0"/>
          </a:p>
          <a:p>
            <a:r>
              <a:rPr lang="en-US" sz="2000" dirty="0" smtClean="0"/>
              <a:t>Man </a:t>
            </a:r>
            <a:r>
              <a:rPr lang="en-US" sz="2000" dirty="0"/>
              <a:t>in the Middle (</a:t>
            </a:r>
            <a:r>
              <a:rPr lang="en-US" sz="2000" dirty="0" err="1"/>
              <a:t>z.B</a:t>
            </a:r>
            <a:r>
              <a:rPr lang="en-US" sz="2000" dirty="0"/>
              <a:t>. </a:t>
            </a:r>
            <a:r>
              <a:rPr lang="en-US" sz="2000" dirty="0" err="1"/>
              <a:t>Staat</a:t>
            </a:r>
            <a:r>
              <a:rPr lang="en-US" sz="2000" dirty="0"/>
              <a:t>, Admin)</a:t>
            </a:r>
          </a:p>
          <a:p>
            <a:r>
              <a:rPr lang="de-CH" sz="2000" dirty="0" smtClean="0"/>
              <a:t>SPAN </a:t>
            </a:r>
            <a:r>
              <a:rPr lang="de-CH" sz="2000" dirty="0"/>
              <a:t>Port auf Switch</a:t>
            </a:r>
          </a:p>
          <a:p>
            <a:r>
              <a:rPr lang="de-CH" sz="2000" dirty="0" err="1" smtClean="0"/>
              <a:t>openssl</a:t>
            </a:r>
            <a:r>
              <a:rPr lang="de-CH" sz="2000" dirty="0" smtClean="0"/>
              <a:t> </a:t>
            </a:r>
            <a:r>
              <a:rPr lang="de-CH" sz="2000" dirty="0"/>
              <a:t>zur Schlüsselerstellung</a:t>
            </a: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9887"/>
            <a:ext cx="3744416" cy="20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093073"/>
            <a:ext cx="4824536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/>
              <a:t>openssl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 -new -x509 -out server.crt -nodes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-</a:t>
            </a:r>
            <a:r>
              <a:rPr lang="en-US" sz="1500" dirty="0" err="1"/>
              <a:t>keyout</a:t>
            </a:r>
            <a:r>
              <a:rPr lang="en-US" sz="1500" dirty="0"/>
              <a:t> </a:t>
            </a:r>
            <a:r>
              <a:rPr lang="en-US" sz="1500" dirty="0" err="1"/>
              <a:t>server.pem</a:t>
            </a:r>
            <a:r>
              <a:rPr lang="en-US" sz="1500" dirty="0"/>
              <a:t> </a:t>
            </a:r>
            <a:r>
              <a:rPr lang="en-US" sz="1500" dirty="0" smtClean="0"/>
              <a:t>–subj</a:t>
            </a:r>
            <a:r>
              <a:rPr lang="de-CH" sz="1500" dirty="0" smtClean="0"/>
              <a:t>/CN=</a:t>
            </a:r>
            <a:r>
              <a:rPr lang="de-CH" sz="1500" dirty="0" err="1" smtClean="0"/>
              <a:t>localhost</a:t>
            </a:r>
            <a:endParaRPr lang="de-CH" sz="1500" dirty="0"/>
          </a:p>
        </p:txBody>
      </p:sp>
      <p:sp>
        <p:nvSpPr>
          <p:cNvPr id="5" name="Rechteck 4"/>
          <p:cNvSpPr/>
          <p:nvPr/>
        </p:nvSpPr>
        <p:spPr>
          <a:xfrm>
            <a:off x="3707904" y="5733256"/>
            <a:ext cx="4572000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dirty="0" err="1" smtClean="0"/>
              <a:t>openssl</a:t>
            </a:r>
            <a:r>
              <a:rPr lang="en-US" sz="1500" dirty="0" smtClean="0"/>
              <a:t> </a:t>
            </a:r>
            <a:r>
              <a:rPr lang="en-US" sz="1500" dirty="0" err="1" smtClean="0"/>
              <a:t>s_server</a:t>
            </a:r>
            <a:r>
              <a:rPr lang="en-US" sz="1500" dirty="0" smtClean="0"/>
              <a:t> -www -cipher AES256-SHA </a:t>
            </a:r>
            <a:br>
              <a:rPr lang="en-US" sz="1500" dirty="0" smtClean="0"/>
            </a:br>
            <a:r>
              <a:rPr lang="en-US" sz="1500" dirty="0" smtClean="0"/>
              <a:t>-key </a:t>
            </a:r>
            <a:r>
              <a:rPr lang="en-US" sz="1500" dirty="0" err="1" smtClean="0"/>
              <a:t>server.pem</a:t>
            </a:r>
            <a:r>
              <a:rPr lang="en-US" sz="1500" dirty="0" smtClean="0"/>
              <a:t> -cert server.</a:t>
            </a:r>
            <a:r>
              <a:rPr lang="de-CH" sz="1500" dirty="0" err="1" smtClean="0"/>
              <a:t>crt</a:t>
            </a: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755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" y="602008"/>
            <a:ext cx="4471351" cy="50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32" y="602008"/>
            <a:ext cx="46974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Vault</a:t>
            </a:r>
            <a:endParaRPr lang="de-CH" dirty="0"/>
          </a:p>
          <a:p>
            <a:pPr lvl="1"/>
            <a:r>
              <a:rPr lang="de-CH" dirty="0" smtClean="0"/>
              <a:t>Ein </a:t>
            </a:r>
            <a:r>
              <a:rPr lang="de-CH" dirty="0"/>
              <a:t>Safe für Schlüssel</a:t>
            </a:r>
          </a:p>
          <a:p>
            <a:pPr lvl="1"/>
            <a:r>
              <a:rPr lang="de-CH" dirty="0" smtClean="0"/>
              <a:t>Konsolenbasierend</a:t>
            </a:r>
            <a:endParaRPr lang="de-CH" dirty="0"/>
          </a:p>
          <a:p>
            <a:pPr lvl="1"/>
            <a:r>
              <a:rPr lang="de-CH" dirty="0" smtClean="0"/>
              <a:t>Multi-Server </a:t>
            </a:r>
            <a:r>
              <a:rPr lang="de-CH" dirty="0"/>
              <a:t>Architektur</a:t>
            </a:r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</a:t>
            </a:r>
          </a:p>
          <a:p>
            <a:r>
              <a:rPr lang="de-CH" dirty="0" err="1" smtClean="0"/>
              <a:t>Wireshark</a:t>
            </a:r>
            <a:endParaRPr lang="de-CH" dirty="0"/>
          </a:p>
          <a:p>
            <a:pPr lvl="1"/>
            <a:r>
              <a:rPr lang="de-CH" dirty="0" smtClean="0"/>
              <a:t>Echtzeit </a:t>
            </a:r>
            <a:r>
              <a:rPr lang="de-CH" dirty="0" err="1"/>
              <a:t>analyse</a:t>
            </a:r>
            <a:endParaRPr lang="de-CH" dirty="0"/>
          </a:p>
          <a:p>
            <a:pPr lvl="1"/>
            <a:r>
              <a:rPr lang="de-CH" dirty="0" smtClean="0"/>
              <a:t>Entschlüsselung </a:t>
            </a:r>
            <a:r>
              <a:rPr lang="de-CH" dirty="0"/>
              <a:t>von SSL</a:t>
            </a:r>
          </a:p>
          <a:p>
            <a:pPr lvl="1"/>
            <a:r>
              <a:rPr lang="de-CH" dirty="0" smtClean="0"/>
              <a:t>kein </a:t>
            </a:r>
            <a:r>
              <a:rPr lang="de-CH" dirty="0"/>
              <a:t>Diffie-Hellman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KMS und Analysetools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2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nach 09/11</a:t>
            </a:r>
            <a:r>
              <a:rPr lang="de-CH" dirty="0" smtClean="0"/>
              <a:t>: grössere Diskussionen weltweit</a:t>
            </a:r>
          </a:p>
          <a:p>
            <a:pPr lvl="1"/>
            <a:r>
              <a:rPr lang="de-CH" dirty="0" smtClean="0"/>
              <a:t>Vorschlag Escrow </a:t>
            </a:r>
            <a:r>
              <a:rPr lang="de-CH" dirty="0" smtClean="0"/>
              <a:t>Pflicht in den </a:t>
            </a:r>
            <a:r>
              <a:rPr lang="de-CH" dirty="0" smtClean="0"/>
              <a:t>USA (Sept./Okt. 01)</a:t>
            </a:r>
            <a:endParaRPr lang="de-CH" dirty="0" smtClean="0"/>
          </a:p>
          <a:p>
            <a:pPr lvl="1"/>
            <a:r>
              <a:rPr lang="de-CH" dirty="0" smtClean="0"/>
              <a:t>Escrow-Abklärungen in der </a:t>
            </a:r>
            <a:r>
              <a:rPr lang="de-CH" dirty="0" smtClean="0"/>
              <a:t>Schweiz (2005/2006)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</a:t>
            </a:r>
            <a:r>
              <a:rPr lang="de-CH" dirty="0" smtClean="0"/>
              <a:t>Anschlägen vom Januar 2015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</a:t>
            </a:r>
            <a:r>
              <a:rPr lang="de-CH" dirty="0" smtClean="0"/>
              <a:t>Pflicht (April 15)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Aktuell staatlich nicht im Einsatz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52120" y="49309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5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357</Words>
  <Application>Microsoft Office PowerPoint</Application>
  <PresentationFormat>Bildschirmpräsentation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Deimos</vt:lpstr>
      <vt:lpstr>Key Escrow</vt:lpstr>
      <vt:lpstr>PowerPoint-Präsentation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PowerPoint-Präsentation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Versuchsaufbau</vt:lpstr>
      <vt:lpstr>PowerPoint-Präsentation</vt:lpstr>
      <vt:lpstr>KMS und Analysetools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Escrow</dc:title>
  <dc:creator>Silvio</dc:creator>
  <cp:lastModifiedBy>Silvio</cp:lastModifiedBy>
  <cp:revision>5</cp:revision>
  <dcterms:created xsi:type="dcterms:W3CDTF">2015-11-29T15:42:32Z</dcterms:created>
  <dcterms:modified xsi:type="dcterms:W3CDTF">2015-11-29T16:02:36Z</dcterms:modified>
</cp:coreProperties>
</file>