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9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6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5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0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7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6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7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75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6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00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54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A1BF-BC38-4AD5-B8B5-68BFD6FB0264}" type="datetimeFigureOut">
              <a:rPr lang="de-CH" smtClean="0"/>
              <a:t>28.11.2015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8FE9-250C-472B-80A8-62C53E7F54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561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63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09/11: grössere Diskussionen weltweit</a:t>
            </a:r>
          </a:p>
          <a:p>
            <a:pPr lvl="1"/>
            <a:r>
              <a:rPr lang="de-CH" dirty="0" smtClean="0"/>
              <a:t>Escrow Pflicht in den USA</a:t>
            </a:r>
          </a:p>
          <a:p>
            <a:pPr lvl="1"/>
            <a:r>
              <a:rPr lang="de-CH" dirty="0" smtClean="0"/>
              <a:t>Escrow-Abklärungen in der Schweiz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0362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</a:t>
            </a:r>
          </a:p>
        </p:txBody>
      </p:sp>
    </p:spTree>
    <p:extLst>
      <p:ext uri="{BB962C8B-B14F-4D97-AF65-F5344CB8AC3E}">
        <p14:creationId xmlns:p14="http://schemas.microsoft.com/office/powerpoint/2010/main" val="78764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68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07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830714" y="4930925"/>
            <a:ext cx="2348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3185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904975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Silvio</dc:creator>
  <cp:lastModifiedBy>Silvio</cp:lastModifiedBy>
  <cp:revision>7</cp:revision>
  <dcterms:created xsi:type="dcterms:W3CDTF">2015-11-28T12:21:38Z</dcterms:created>
  <dcterms:modified xsi:type="dcterms:W3CDTF">2015-11-28T12:45:08Z</dcterms:modified>
</cp:coreProperties>
</file>