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59" r:id="rId6"/>
    <p:sldId id="274" r:id="rId7"/>
    <p:sldId id="273" r:id="rId8"/>
    <p:sldId id="275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8" r:id="rId23"/>
    <p:sldId id="279" r:id="rId24"/>
    <p:sldId id="282" r:id="rId25"/>
    <p:sldId id="281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0A95C-B0FB-4582-B559-291A5A1864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E8DA8-4ED2-4E85-B4B2-B223A2F60EDF}">
      <dgm:prSet/>
      <dgm:spPr/>
      <dgm:t>
        <a:bodyPr/>
        <a:lstStyle/>
        <a:p>
          <a:r>
            <a:rPr lang="en-IN"/>
            <a:t>The Problem</a:t>
          </a:r>
          <a:endParaRPr lang="en-US"/>
        </a:p>
      </dgm:t>
    </dgm:pt>
    <dgm:pt modelId="{50B28575-939F-4DA6-AD50-FC1F722DE6E6}" type="parTrans" cxnId="{CCF63D52-1F6B-458C-8E91-0FB5D80F77D0}">
      <dgm:prSet/>
      <dgm:spPr/>
      <dgm:t>
        <a:bodyPr/>
        <a:lstStyle/>
        <a:p>
          <a:endParaRPr lang="en-US"/>
        </a:p>
      </dgm:t>
    </dgm:pt>
    <dgm:pt modelId="{4EFEA905-DA03-430E-A0FE-2473C615A194}" type="sibTrans" cxnId="{CCF63D52-1F6B-458C-8E91-0FB5D80F77D0}">
      <dgm:prSet/>
      <dgm:spPr/>
      <dgm:t>
        <a:bodyPr/>
        <a:lstStyle/>
        <a:p>
          <a:endParaRPr lang="en-US"/>
        </a:p>
      </dgm:t>
    </dgm:pt>
    <dgm:pt modelId="{F09C18A2-9008-43D6-8224-02EDADCEDFB5}">
      <dgm:prSet/>
      <dgm:spPr/>
      <dgm:t>
        <a:bodyPr/>
        <a:lstStyle/>
        <a:p>
          <a:r>
            <a:rPr lang="en-IN" dirty="0"/>
            <a:t>A brief description of the framework</a:t>
          </a:r>
          <a:endParaRPr lang="en-US" dirty="0"/>
        </a:p>
      </dgm:t>
    </dgm:pt>
    <dgm:pt modelId="{987D5AD1-4113-44B6-B2A5-6BBA14DD1D05}" type="parTrans" cxnId="{2FC123C3-C41B-4FF8-9D47-759B84D4A25B}">
      <dgm:prSet/>
      <dgm:spPr/>
      <dgm:t>
        <a:bodyPr/>
        <a:lstStyle/>
        <a:p>
          <a:endParaRPr lang="en-US"/>
        </a:p>
      </dgm:t>
    </dgm:pt>
    <dgm:pt modelId="{ADBD85C6-ECAA-46D3-8ACE-1F3729E36A2E}" type="sibTrans" cxnId="{2FC123C3-C41B-4FF8-9D47-759B84D4A25B}">
      <dgm:prSet/>
      <dgm:spPr/>
      <dgm:t>
        <a:bodyPr/>
        <a:lstStyle/>
        <a:p>
          <a:endParaRPr lang="en-US"/>
        </a:p>
      </dgm:t>
    </dgm:pt>
    <dgm:pt modelId="{6741654E-F936-4EC7-AA00-D0F535EC47DC}">
      <dgm:prSet/>
      <dgm:spPr/>
      <dgm:t>
        <a:bodyPr/>
        <a:lstStyle/>
        <a:p>
          <a:r>
            <a:rPr lang="en-IN" dirty="0"/>
            <a:t>Overview of Concepts Used</a:t>
          </a:r>
          <a:endParaRPr lang="en-US" dirty="0"/>
        </a:p>
      </dgm:t>
    </dgm:pt>
    <dgm:pt modelId="{2E479D44-3181-464C-9719-59DB52FC2FB3}" type="parTrans" cxnId="{3C04EB7D-F81F-40B9-A6FA-98A03D244797}">
      <dgm:prSet/>
      <dgm:spPr/>
      <dgm:t>
        <a:bodyPr/>
        <a:lstStyle/>
        <a:p>
          <a:endParaRPr lang="en-US"/>
        </a:p>
      </dgm:t>
    </dgm:pt>
    <dgm:pt modelId="{A38A0806-0854-48D9-8418-D179418718FA}" type="sibTrans" cxnId="{3C04EB7D-F81F-40B9-A6FA-98A03D244797}">
      <dgm:prSet/>
      <dgm:spPr/>
      <dgm:t>
        <a:bodyPr/>
        <a:lstStyle/>
        <a:p>
          <a:endParaRPr lang="en-US"/>
        </a:p>
      </dgm:t>
    </dgm:pt>
    <dgm:pt modelId="{F8199C39-ED8D-4EBC-BBD3-6E319253EFB7}">
      <dgm:prSet/>
      <dgm:spPr/>
      <dgm:t>
        <a:bodyPr/>
        <a:lstStyle/>
        <a:p>
          <a:r>
            <a:rPr lang="en-IN"/>
            <a:t>Features of the Framework</a:t>
          </a:r>
          <a:endParaRPr lang="en-US"/>
        </a:p>
      </dgm:t>
    </dgm:pt>
    <dgm:pt modelId="{BF871A3F-C174-40AC-89D9-61077E94BDF1}" type="parTrans" cxnId="{08CF3032-2C31-4D69-95D7-FC9F02A599C2}">
      <dgm:prSet/>
      <dgm:spPr/>
      <dgm:t>
        <a:bodyPr/>
        <a:lstStyle/>
        <a:p>
          <a:endParaRPr lang="en-US"/>
        </a:p>
      </dgm:t>
    </dgm:pt>
    <dgm:pt modelId="{DB12F3A2-2FB8-4D62-BDDB-F5EB0A18AFBD}" type="sibTrans" cxnId="{08CF3032-2C31-4D69-95D7-FC9F02A599C2}">
      <dgm:prSet/>
      <dgm:spPr/>
      <dgm:t>
        <a:bodyPr/>
        <a:lstStyle/>
        <a:p>
          <a:endParaRPr lang="en-US"/>
        </a:p>
      </dgm:t>
    </dgm:pt>
    <dgm:pt modelId="{93F1AA35-5B1B-430C-82AF-96E86033D4F4}">
      <dgm:prSet/>
      <dgm:spPr/>
      <dgm:t>
        <a:bodyPr/>
        <a:lstStyle/>
        <a:p>
          <a:r>
            <a:rPr lang="en-IN"/>
            <a:t>Using the Framework to build applications</a:t>
          </a:r>
          <a:endParaRPr lang="en-US"/>
        </a:p>
      </dgm:t>
    </dgm:pt>
    <dgm:pt modelId="{EF448150-6834-48B3-AE07-61BE85D29BE9}" type="parTrans" cxnId="{09309B5F-692F-40D1-BB26-A477323D1768}">
      <dgm:prSet/>
      <dgm:spPr/>
      <dgm:t>
        <a:bodyPr/>
        <a:lstStyle/>
        <a:p>
          <a:endParaRPr lang="en-US"/>
        </a:p>
      </dgm:t>
    </dgm:pt>
    <dgm:pt modelId="{22FA40C4-161A-43D4-A066-9472AC73CDD0}" type="sibTrans" cxnId="{09309B5F-692F-40D1-BB26-A477323D1768}">
      <dgm:prSet/>
      <dgm:spPr/>
      <dgm:t>
        <a:bodyPr/>
        <a:lstStyle/>
        <a:p>
          <a:endParaRPr lang="en-US"/>
        </a:p>
      </dgm:t>
    </dgm:pt>
    <dgm:pt modelId="{2000FB55-7618-4D89-BFD5-8245D089DF83}">
      <dgm:prSet/>
      <dgm:spPr/>
      <dgm:t>
        <a:bodyPr/>
        <a:lstStyle/>
        <a:p>
          <a:r>
            <a:rPr lang="en-IN"/>
            <a:t>Challenges faced</a:t>
          </a:r>
          <a:endParaRPr lang="en-US"/>
        </a:p>
      </dgm:t>
    </dgm:pt>
    <dgm:pt modelId="{7B3090D5-F55C-4260-BA54-BBC9B3D5EFBB}" type="parTrans" cxnId="{C1D8EBBA-EF20-4F33-A8D1-7247D287A034}">
      <dgm:prSet/>
      <dgm:spPr/>
      <dgm:t>
        <a:bodyPr/>
        <a:lstStyle/>
        <a:p>
          <a:endParaRPr lang="en-US"/>
        </a:p>
      </dgm:t>
    </dgm:pt>
    <dgm:pt modelId="{36F98B6F-A881-4D43-943F-2707AA2B00FB}" type="sibTrans" cxnId="{C1D8EBBA-EF20-4F33-A8D1-7247D287A034}">
      <dgm:prSet/>
      <dgm:spPr/>
      <dgm:t>
        <a:bodyPr/>
        <a:lstStyle/>
        <a:p>
          <a:endParaRPr lang="en-US"/>
        </a:p>
      </dgm:t>
    </dgm:pt>
    <dgm:pt modelId="{21598C67-AF84-4A69-9591-353DA77F231B}">
      <dgm:prSet/>
      <dgm:spPr/>
      <dgm:t>
        <a:bodyPr/>
        <a:lstStyle/>
        <a:p>
          <a:r>
            <a:rPr lang="en-IN" dirty="0"/>
            <a:t>Scope of Improvement</a:t>
          </a:r>
          <a:endParaRPr lang="en-US" dirty="0"/>
        </a:p>
      </dgm:t>
    </dgm:pt>
    <dgm:pt modelId="{048052AD-6BD8-4F7D-9C78-22079DFF27E0}" type="parTrans" cxnId="{E1BD168E-11A7-4A76-873F-B37AD6652419}">
      <dgm:prSet/>
      <dgm:spPr/>
      <dgm:t>
        <a:bodyPr/>
        <a:lstStyle/>
        <a:p>
          <a:endParaRPr lang="en-US"/>
        </a:p>
      </dgm:t>
    </dgm:pt>
    <dgm:pt modelId="{5A3664E9-EC78-4A2F-855E-7573A1328B7B}" type="sibTrans" cxnId="{E1BD168E-11A7-4A76-873F-B37AD6652419}">
      <dgm:prSet/>
      <dgm:spPr/>
      <dgm:t>
        <a:bodyPr/>
        <a:lstStyle/>
        <a:p>
          <a:endParaRPr lang="en-US"/>
        </a:p>
      </dgm:t>
    </dgm:pt>
    <dgm:pt modelId="{503776BB-FF11-4A0F-B4EA-22090999F36B}" type="pres">
      <dgm:prSet presAssocID="{87F0A95C-B0FB-4582-B559-291A5A1864CB}" presName="root" presStyleCnt="0">
        <dgm:presLayoutVars>
          <dgm:dir/>
          <dgm:resizeHandles val="exact"/>
        </dgm:presLayoutVars>
      </dgm:prSet>
      <dgm:spPr/>
    </dgm:pt>
    <dgm:pt modelId="{0FE73806-6523-4EA7-B623-108460732A8B}" type="pres">
      <dgm:prSet presAssocID="{3FEE8DA8-4ED2-4E85-B4B2-B223A2F60EDF}" presName="compNode" presStyleCnt="0"/>
      <dgm:spPr/>
    </dgm:pt>
    <dgm:pt modelId="{F848F7A6-1491-45D5-83B8-33833231016F}" type="pres">
      <dgm:prSet presAssocID="{3FEE8DA8-4ED2-4E85-B4B2-B223A2F60EDF}" presName="bgRect" presStyleLbl="bgShp" presStyleIdx="0" presStyleCnt="7"/>
      <dgm:spPr/>
    </dgm:pt>
    <dgm:pt modelId="{A8F5A42A-7C99-4C01-B49A-B97C58754263}" type="pres">
      <dgm:prSet presAssocID="{3FEE8DA8-4ED2-4E85-B4B2-B223A2F60ED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45C85F54-E57B-4787-AE6A-F3FF808A5CAA}" type="pres">
      <dgm:prSet presAssocID="{3FEE8DA8-4ED2-4E85-B4B2-B223A2F60EDF}" presName="spaceRect" presStyleCnt="0"/>
      <dgm:spPr/>
    </dgm:pt>
    <dgm:pt modelId="{7F409367-E65E-4129-8B3D-1D55D7ACE9D2}" type="pres">
      <dgm:prSet presAssocID="{3FEE8DA8-4ED2-4E85-B4B2-B223A2F60EDF}" presName="parTx" presStyleLbl="revTx" presStyleIdx="0" presStyleCnt="7">
        <dgm:presLayoutVars>
          <dgm:chMax val="0"/>
          <dgm:chPref val="0"/>
        </dgm:presLayoutVars>
      </dgm:prSet>
      <dgm:spPr/>
    </dgm:pt>
    <dgm:pt modelId="{911517E2-7D11-4625-A6DA-7D8E9B2851B7}" type="pres">
      <dgm:prSet presAssocID="{4EFEA905-DA03-430E-A0FE-2473C615A194}" presName="sibTrans" presStyleCnt="0"/>
      <dgm:spPr/>
    </dgm:pt>
    <dgm:pt modelId="{C153EE87-E369-45B8-B0E1-DAF50346931C}" type="pres">
      <dgm:prSet presAssocID="{F09C18A2-9008-43D6-8224-02EDADCEDFB5}" presName="compNode" presStyleCnt="0"/>
      <dgm:spPr/>
    </dgm:pt>
    <dgm:pt modelId="{2EF84DFA-F8EA-4F24-A1CD-7162ACA90322}" type="pres">
      <dgm:prSet presAssocID="{F09C18A2-9008-43D6-8224-02EDADCEDFB5}" presName="bgRect" presStyleLbl="bgShp" presStyleIdx="1" presStyleCnt="7"/>
      <dgm:spPr/>
    </dgm:pt>
    <dgm:pt modelId="{EA636CAD-15AA-45D8-A4DD-C6AA9ACEB10D}" type="pres">
      <dgm:prSet presAssocID="{F09C18A2-9008-43D6-8224-02EDADCEDFB5}" presName="iconRect" presStyleLbl="node1" presStyleIdx="1" presStyleCnt="7" custLinFactNeighborX="-9374" custLinFactNeighborY="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0AEC4FF7-3432-43C4-A997-AE65BFF7DF58}" type="pres">
      <dgm:prSet presAssocID="{F09C18A2-9008-43D6-8224-02EDADCEDFB5}" presName="spaceRect" presStyleCnt="0"/>
      <dgm:spPr/>
    </dgm:pt>
    <dgm:pt modelId="{FD7B2BB4-6D06-4840-A71E-13817876DC6C}" type="pres">
      <dgm:prSet presAssocID="{F09C18A2-9008-43D6-8224-02EDADCEDFB5}" presName="parTx" presStyleLbl="revTx" presStyleIdx="1" presStyleCnt="7">
        <dgm:presLayoutVars>
          <dgm:chMax val="0"/>
          <dgm:chPref val="0"/>
        </dgm:presLayoutVars>
      </dgm:prSet>
      <dgm:spPr/>
    </dgm:pt>
    <dgm:pt modelId="{23781A3A-0F79-47CE-8668-008EFCAD63A4}" type="pres">
      <dgm:prSet presAssocID="{ADBD85C6-ECAA-46D3-8ACE-1F3729E36A2E}" presName="sibTrans" presStyleCnt="0"/>
      <dgm:spPr/>
    </dgm:pt>
    <dgm:pt modelId="{DFD68FF4-5CBC-4B97-96CD-785AC72B15C3}" type="pres">
      <dgm:prSet presAssocID="{6741654E-F936-4EC7-AA00-D0F535EC47DC}" presName="compNode" presStyleCnt="0"/>
      <dgm:spPr/>
    </dgm:pt>
    <dgm:pt modelId="{609698F5-284B-4849-8EE9-92B8E01FE6D9}" type="pres">
      <dgm:prSet presAssocID="{6741654E-F936-4EC7-AA00-D0F535EC47DC}" presName="bgRect" presStyleLbl="bgShp" presStyleIdx="2" presStyleCnt="7"/>
      <dgm:spPr/>
    </dgm:pt>
    <dgm:pt modelId="{B190B1AC-002E-4B87-A8FA-1B6BF100A9E6}" type="pres">
      <dgm:prSet presAssocID="{6741654E-F936-4EC7-AA00-D0F535EC47DC}" presName="iconRect" presStyleLbl="node1" presStyleIdx="2" presStyleCnt="7" custLinFactNeighborX="-2471" custLinFactNeighborY="108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9AC6CDF-55BE-4A00-A6AF-53421CE3C9D9}" type="pres">
      <dgm:prSet presAssocID="{6741654E-F936-4EC7-AA00-D0F535EC47DC}" presName="spaceRect" presStyleCnt="0"/>
      <dgm:spPr/>
    </dgm:pt>
    <dgm:pt modelId="{A9CDAB96-FC83-4BC2-B6EA-86680C4CEC06}" type="pres">
      <dgm:prSet presAssocID="{6741654E-F936-4EC7-AA00-D0F535EC47DC}" presName="parTx" presStyleLbl="revTx" presStyleIdx="2" presStyleCnt="7">
        <dgm:presLayoutVars>
          <dgm:chMax val="0"/>
          <dgm:chPref val="0"/>
        </dgm:presLayoutVars>
      </dgm:prSet>
      <dgm:spPr/>
    </dgm:pt>
    <dgm:pt modelId="{CBECC584-4F53-4BC5-A960-81DC12038A9F}" type="pres">
      <dgm:prSet presAssocID="{A38A0806-0854-48D9-8418-D179418718FA}" presName="sibTrans" presStyleCnt="0"/>
      <dgm:spPr/>
    </dgm:pt>
    <dgm:pt modelId="{2597D2F2-515C-480D-BDD4-06FA15AD0686}" type="pres">
      <dgm:prSet presAssocID="{F8199C39-ED8D-4EBC-BBD3-6E319253EFB7}" presName="compNode" presStyleCnt="0"/>
      <dgm:spPr/>
    </dgm:pt>
    <dgm:pt modelId="{09FCD765-18F7-4FA2-B40E-6BB471D6B268}" type="pres">
      <dgm:prSet presAssocID="{F8199C39-ED8D-4EBC-BBD3-6E319253EFB7}" presName="bgRect" presStyleLbl="bgShp" presStyleIdx="3" presStyleCnt="7"/>
      <dgm:spPr/>
    </dgm:pt>
    <dgm:pt modelId="{30757400-6926-47D8-8173-A8B4C69C27A3}" type="pres">
      <dgm:prSet presAssocID="{F8199C39-ED8D-4EBC-BBD3-6E319253EFB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A77B9735-81A0-4813-8DDE-53794ACCB696}" type="pres">
      <dgm:prSet presAssocID="{F8199C39-ED8D-4EBC-BBD3-6E319253EFB7}" presName="spaceRect" presStyleCnt="0"/>
      <dgm:spPr/>
    </dgm:pt>
    <dgm:pt modelId="{E2AB9CD1-25D4-496D-90C8-16E100CB9FF2}" type="pres">
      <dgm:prSet presAssocID="{F8199C39-ED8D-4EBC-BBD3-6E319253EFB7}" presName="parTx" presStyleLbl="revTx" presStyleIdx="3" presStyleCnt="7">
        <dgm:presLayoutVars>
          <dgm:chMax val="0"/>
          <dgm:chPref val="0"/>
        </dgm:presLayoutVars>
      </dgm:prSet>
      <dgm:spPr/>
    </dgm:pt>
    <dgm:pt modelId="{DD7B524C-55E6-4375-89F0-BB01E397373F}" type="pres">
      <dgm:prSet presAssocID="{DB12F3A2-2FB8-4D62-BDDB-F5EB0A18AFBD}" presName="sibTrans" presStyleCnt="0"/>
      <dgm:spPr/>
    </dgm:pt>
    <dgm:pt modelId="{AFA27CAC-E8AA-4B98-9AD9-DA3844438F7E}" type="pres">
      <dgm:prSet presAssocID="{93F1AA35-5B1B-430C-82AF-96E86033D4F4}" presName="compNode" presStyleCnt="0"/>
      <dgm:spPr/>
    </dgm:pt>
    <dgm:pt modelId="{AB8F1F1A-AB99-4291-9A63-3A3A46B2FD85}" type="pres">
      <dgm:prSet presAssocID="{93F1AA35-5B1B-430C-82AF-96E86033D4F4}" presName="bgRect" presStyleLbl="bgShp" presStyleIdx="4" presStyleCnt="7"/>
      <dgm:spPr/>
    </dgm:pt>
    <dgm:pt modelId="{F0B7F49F-792F-4C0D-A5C9-2B41A674F210}" type="pres">
      <dgm:prSet presAssocID="{93F1AA35-5B1B-430C-82AF-96E86033D4F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9FF09D-A5F3-4B78-9317-C444964B811E}" type="pres">
      <dgm:prSet presAssocID="{93F1AA35-5B1B-430C-82AF-96E86033D4F4}" presName="spaceRect" presStyleCnt="0"/>
      <dgm:spPr/>
    </dgm:pt>
    <dgm:pt modelId="{62AE70D8-8C3B-4873-AC95-C81260339E10}" type="pres">
      <dgm:prSet presAssocID="{93F1AA35-5B1B-430C-82AF-96E86033D4F4}" presName="parTx" presStyleLbl="revTx" presStyleIdx="4" presStyleCnt="7">
        <dgm:presLayoutVars>
          <dgm:chMax val="0"/>
          <dgm:chPref val="0"/>
        </dgm:presLayoutVars>
      </dgm:prSet>
      <dgm:spPr/>
    </dgm:pt>
    <dgm:pt modelId="{C9547734-2B63-41DB-B0F3-46860BFE3E8B}" type="pres">
      <dgm:prSet presAssocID="{22FA40C4-161A-43D4-A066-9472AC73CDD0}" presName="sibTrans" presStyleCnt="0"/>
      <dgm:spPr/>
    </dgm:pt>
    <dgm:pt modelId="{ADAF8EF0-80DE-4F29-B30D-6344EAAA7481}" type="pres">
      <dgm:prSet presAssocID="{2000FB55-7618-4D89-BFD5-8245D089DF83}" presName="compNode" presStyleCnt="0"/>
      <dgm:spPr/>
    </dgm:pt>
    <dgm:pt modelId="{043D63AC-CD24-4831-A30B-9A9419FBD082}" type="pres">
      <dgm:prSet presAssocID="{2000FB55-7618-4D89-BFD5-8245D089DF83}" presName="bgRect" presStyleLbl="bgShp" presStyleIdx="5" presStyleCnt="7"/>
      <dgm:spPr/>
    </dgm:pt>
    <dgm:pt modelId="{13E3A338-B17C-46DB-9820-0D6F997FF27F}" type="pres">
      <dgm:prSet presAssocID="{2000FB55-7618-4D89-BFD5-8245D089DF8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B61E66B7-534C-463F-B62C-6A6213625698}" type="pres">
      <dgm:prSet presAssocID="{2000FB55-7618-4D89-BFD5-8245D089DF83}" presName="spaceRect" presStyleCnt="0"/>
      <dgm:spPr/>
    </dgm:pt>
    <dgm:pt modelId="{915A6769-D421-4616-815C-493D53D56EEF}" type="pres">
      <dgm:prSet presAssocID="{2000FB55-7618-4D89-BFD5-8245D089DF83}" presName="parTx" presStyleLbl="revTx" presStyleIdx="5" presStyleCnt="7">
        <dgm:presLayoutVars>
          <dgm:chMax val="0"/>
          <dgm:chPref val="0"/>
        </dgm:presLayoutVars>
      </dgm:prSet>
      <dgm:spPr/>
    </dgm:pt>
    <dgm:pt modelId="{35550B8C-D664-4CBB-9EEC-9FB9384DD384}" type="pres">
      <dgm:prSet presAssocID="{36F98B6F-A881-4D43-943F-2707AA2B00FB}" presName="sibTrans" presStyleCnt="0"/>
      <dgm:spPr/>
    </dgm:pt>
    <dgm:pt modelId="{F5E8F522-757C-42BD-A23A-8E459E1EAA17}" type="pres">
      <dgm:prSet presAssocID="{21598C67-AF84-4A69-9591-353DA77F231B}" presName="compNode" presStyleCnt="0"/>
      <dgm:spPr/>
    </dgm:pt>
    <dgm:pt modelId="{7AED37BB-D17E-48D9-B13A-F9C4FE15057F}" type="pres">
      <dgm:prSet presAssocID="{21598C67-AF84-4A69-9591-353DA77F231B}" presName="bgRect" presStyleLbl="bgShp" presStyleIdx="6" presStyleCnt="7"/>
      <dgm:spPr/>
    </dgm:pt>
    <dgm:pt modelId="{BD6861F1-767A-43AC-83D1-A7AB168DDA2D}" type="pres">
      <dgm:prSet presAssocID="{21598C67-AF84-4A69-9591-353DA77F23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dule Event Action"/>
        </a:ext>
      </dgm:extLst>
    </dgm:pt>
    <dgm:pt modelId="{AC741490-997C-4812-BE25-E0870F0D59DB}" type="pres">
      <dgm:prSet presAssocID="{21598C67-AF84-4A69-9591-353DA77F231B}" presName="spaceRect" presStyleCnt="0"/>
      <dgm:spPr/>
    </dgm:pt>
    <dgm:pt modelId="{198BBA75-D63F-463E-83BE-83BDADB3FD53}" type="pres">
      <dgm:prSet presAssocID="{21598C67-AF84-4A69-9591-353DA77F231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6A64C07-8939-40B7-8CA0-02B63687B271}" type="presOf" srcId="{2000FB55-7618-4D89-BFD5-8245D089DF83}" destId="{915A6769-D421-4616-815C-493D53D56EEF}" srcOrd="0" destOrd="0" presId="urn:microsoft.com/office/officeart/2018/2/layout/IconVerticalSolidList"/>
    <dgm:cxn modelId="{08CF3032-2C31-4D69-95D7-FC9F02A599C2}" srcId="{87F0A95C-B0FB-4582-B559-291A5A1864CB}" destId="{F8199C39-ED8D-4EBC-BBD3-6E319253EFB7}" srcOrd="3" destOrd="0" parTransId="{BF871A3F-C174-40AC-89D9-61077E94BDF1}" sibTransId="{DB12F3A2-2FB8-4D62-BDDB-F5EB0A18AFBD}"/>
    <dgm:cxn modelId="{09309B5F-692F-40D1-BB26-A477323D1768}" srcId="{87F0A95C-B0FB-4582-B559-291A5A1864CB}" destId="{93F1AA35-5B1B-430C-82AF-96E86033D4F4}" srcOrd="4" destOrd="0" parTransId="{EF448150-6834-48B3-AE07-61BE85D29BE9}" sibTransId="{22FA40C4-161A-43D4-A066-9472AC73CDD0}"/>
    <dgm:cxn modelId="{8D116A51-AF26-4AD1-A0A3-817DD788209B}" type="presOf" srcId="{F09C18A2-9008-43D6-8224-02EDADCEDFB5}" destId="{FD7B2BB4-6D06-4840-A71E-13817876DC6C}" srcOrd="0" destOrd="0" presId="urn:microsoft.com/office/officeart/2018/2/layout/IconVerticalSolidList"/>
    <dgm:cxn modelId="{CCF63D52-1F6B-458C-8E91-0FB5D80F77D0}" srcId="{87F0A95C-B0FB-4582-B559-291A5A1864CB}" destId="{3FEE8DA8-4ED2-4E85-B4B2-B223A2F60EDF}" srcOrd="0" destOrd="0" parTransId="{50B28575-939F-4DA6-AD50-FC1F722DE6E6}" sibTransId="{4EFEA905-DA03-430E-A0FE-2473C615A194}"/>
    <dgm:cxn modelId="{0FD52F55-F06D-4663-946F-B316D7E4837C}" type="presOf" srcId="{3FEE8DA8-4ED2-4E85-B4B2-B223A2F60EDF}" destId="{7F409367-E65E-4129-8B3D-1D55D7ACE9D2}" srcOrd="0" destOrd="0" presId="urn:microsoft.com/office/officeart/2018/2/layout/IconVerticalSolidList"/>
    <dgm:cxn modelId="{3C04EB7D-F81F-40B9-A6FA-98A03D244797}" srcId="{87F0A95C-B0FB-4582-B559-291A5A1864CB}" destId="{6741654E-F936-4EC7-AA00-D0F535EC47DC}" srcOrd="2" destOrd="0" parTransId="{2E479D44-3181-464C-9719-59DB52FC2FB3}" sibTransId="{A38A0806-0854-48D9-8418-D179418718FA}"/>
    <dgm:cxn modelId="{E1BD168E-11A7-4A76-873F-B37AD6652419}" srcId="{87F0A95C-B0FB-4582-B559-291A5A1864CB}" destId="{21598C67-AF84-4A69-9591-353DA77F231B}" srcOrd="6" destOrd="0" parTransId="{048052AD-6BD8-4F7D-9C78-22079DFF27E0}" sibTransId="{5A3664E9-EC78-4A2F-855E-7573A1328B7B}"/>
    <dgm:cxn modelId="{9254B78E-F8FB-4E61-A8BA-57F2BB941C2C}" type="presOf" srcId="{F8199C39-ED8D-4EBC-BBD3-6E319253EFB7}" destId="{E2AB9CD1-25D4-496D-90C8-16E100CB9FF2}" srcOrd="0" destOrd="0" presId="urn:microsoft.com/office/officeart/2018/2/layout/IconVerticalSolidList"/>
    <dgm:cxn modelId="{F4FC30AA-30D8-4698-99BD-1878C2C1FC60}" type="presOf" srcId="{21598C67-AF84-4A69-9591-353DA77F231B}" destId="{198BBA75-D63F-463E-83BE-83BDADB3FD53}" srcOrd="0" destOrd="0" presId="urn:microsoft.com/office/officeart/2018/2/layout/IconVerticalSolidList"/>
    <dgm:cxn modelId="{C1D8EBBA-EF20-4F33-A8D1-7247D287A034}" srcId="{87F0A95C-B0FB-4582-B559-291A5A1864CB}" destId="{2000FB55-7618-4D89-BFD5-8245D089DF83}" srcOrd="5" destOrd="0" parTransId="{7B3090D5-F55C-4260-BA54-BBC9B3D5EFBB}" sibTransId="{36F98B6F-A881-4D43-943F-2707AA2B00FB}"/>
    <dgm:cxn modelId="{2FC123C3-C41B-4FF8-9D47-759B84D4A25B}" srcId="{87F0A95C-B0FB-4582-B559-291A5A1864CB}" destId="{F09C18A2-9008-43D6-8224-02EDADCEDFB5}" srcOrd="1" destOrd="0" parTransId="{987D5AD1-4113-44B6-B2A5-6BBA14DD1D05}" sibTransId="{ADBD85C6-ECAA-46D3-8ACE-1F3729E36A2E}"/>
    <dgm:cxn modelId="{80DBE6D2-D6C5-461A-B0FE-028E0340CF8E}" type="presOf" srcId="{93F1AA35-5B1B-430C-82AF-96E86033D4F4}" destId="{62AE70D8-8C3B-4873-AC95-C81260339E10}" srcOrd="0" destOrd="0" presId="urn:microsoft.com/office/officeart/2018/2/layout/IconVerticalSolidList"/>
    <dgm:cxn modelId="{37C780D6-2DAC-40E4-9567-4396B0F20A2C}" type="presOf" srcId="{87F0A95C-B0FB-4582-B559-291A5A1864CB}" destId="{503776BB-FF11-4A0F-B4EA-22090999F36B}" srcOrd="0" destOrd="0" presId="urn:microsoft.com/office/officeart/2018/2/layout/IconVerticalSolidList"/>
    <dgm:cxn modelId="{A67852F1-9295-4FA1-99C9-DAC1EEF846B4}" type="presOf" srcId="{6741654E-F936-4EC7-AA00-D0F535EC47DC}" destId="{A9CDAB96-FC83-4BC2-B6EA-86680C4CEC06}" srcOrd="0" destOrd="0" presId="urn:microsoft.com/office/officeart/2018/2/layout/IconVerticalSolidList"/>
    <dgm:cxn modelId="{917C851D-836D-4E7E-B2AA-4E632D0220DF}" type="presParOf" srcId="{503776BB-FF11-4A0F-B4EA-22090999F36B}" destId="{0FE73806-6523-4EA7-B623-108460732A8B}" srcOrd="0" destOrd="0" presId="urn:microsoft.com/office/officeart/2018/2/layout/IconVerticalSolidList"/>
    <dgm:cxn modelId="{CACD00E5-F950-4487-903C-DBEFDE6D6726}" type="presParOf" srcId="{0FE73806-6523-4EA7-B623-108460732A8B}" destId="{F848F7A6-1491-45D5-83B8-33833231016F}" srcOrd="0" destOrd="0" presId="urn:microsoft.com/office/officeart/2018/2/layout/IconVerticalSolidList"/>
    <dgm:cxn modelId="{BF49FA79-0E65-4815-93AC-87D08523E1B8}" type="presParOf" srcId="{0FE73806-6523-4EA7-B623-108460732A8B}" destId="{A8F5A42A-7C99-4C01-B49A-B97C58754263}" srcOrd="1" destOrd="0" presId="urn:microsoft.com/office/officeart/2018/2/layout/IconVerticalSolidList"/>
    <dgm:cxn modelId="{D23E38F3-8D53-4BE5-B27D-D2678627DA9A}" type="presParOf" srcId="{0FE73806-6523-4EA7-B623-108460732A8B}" destId="{45C85F54-E57B-4787-AE6A-F3FF808A5CAA}" srcOrd="2" destOrd="0" presId="urn:microsoft.com/office/officeart/2018/2/layout/IconVerticalSolidList"/>
    <dgm:cxn modelId="{3E30CDD3-957E-4FFD-AB6C-B959C276B1B2}" type="presParOf" srcId="{0FE73806-6523-4EA7-B623-108460732A8B}" destId="{7F409367-E65E-4129-8B3D-1D55D7ACE9D2}" srcOrd="3" destOrd="0" presId="urn:microsoft.com/office/officeart/2018/2/layout/IconVerticalSolidList"/>
    <dgm:cxn modelId="{5F5D9AAC-E4D4-4E40-803B-C3311603D029}" type="presParOf" srcId="{503776BB-FF11-4A0F-B4EA-22090999F36B}" destId="{911517E2-7D11-4625-A6DA-7D8E9B2851B7}" srcOrd="1" destOrd="0" presId="urn:microsoft.com/office/officeart/2018/2/layout/IconVerticalSolidList"/>
    <dgm:cxn modelId="{D8C1928E-5AD9-40B9-B65A-86531FB57469}" type="presParOf" srcId="{503776BB-FF11-4A0F-B4EA-22090999F36B}" destId="{C153EE87-E369-45B8-B0E1-DAF50346931C}" srcOrd="2" destOrd="0" presId="urn:microsoft.com/office/officeart/2018/2/layout/IconVerticalSolidList"/>
    <dgm:cxn modelId="{D35DC5E6-BBB2-4F39-83EB-F75AFA002D25}" type="presParOf" srcId="{C153EE87-E369-45B8-B0E1-DAF50346931C}" destId="{2EF84DFA-F8EA-4F24-A1CD-7162ACA90322}" srcOrd="0" destOrd="0" presId="urn:microsoft.com/office/officeart/2018/2/layout/IconVerticalSolidList"/>
    <dgm:cxn modelId="{8BB64171-3474-4458-9948-EE2D1A34C3A1}" type="presParOf" srcId="{C153EE87-E369-45B8-B0E1-DAF50346931C}" destId="{EA636CAD-15AA-45D8-A4DD-C6AA9ACEB10D}" srcOrd="1" destOrd="0" presId="urn:microsoft.com/office/officeart/2018/2/layout/IconVerticalSolidList"/>
    <dgm:cxn modelId="{7FA13F26-3E0C-4549-9875-B5A6C29395AB}" type="presParOf" srcId="{C153EE87-E369-45B8-B0E1-DAF50346931C}" destId="{0AEC4FF7-3432-43C4-A997-AE65BFF7DF58}" srcOrd="2" destOrd="0" presId="urn:microsoft.com/office/officeart/2018/2/layout/IconVerticalSolidList"/>
    <dgm:cxn modelId="{6566F36F-9D44-44F0-A727-09862B5AC81E}" type="presParOf" srcId="{C153EE87-E369-45B8-B0E1-DAF50346931C}" destId="{FD7B2BB4-6D06-4840-A71E-13817876DC6C}" srcOrd="3" destOrd="0" presId="urn:microsoft.com/office/officeart/2018/2/layout/IconVerticalSolidList"/>
    <dgm:cxn modelId="{B6CEAA8C-0830-4223-A09B-4294222FAC41}" type="presParOf" srcId="{503776BB-FF11-4A0F-B4EA-22090999F36B}" destId="{23781A3A-0F79-47CE-8668-008EFCAD63A4}" srcOrd="3" destOrd="0" presId="urn:microsoft.com/office/officeart/2018/2/layout/IconVerticalSolidList"/>
    <dgm:cxn modelId="{0F278064-D4F9-4F7E-929D-86707A3D335D}" type="presParOf" srcId="{503776BB-FF11-4A0F-B4EA-22090999F36B}" destId="{DFD68FF4-5CBC-4B97-96CD-785AC72B15C3}" srcOrd="4" destOrd="0" presId="urn:microsoft.com/office/officeart/2018/2/layout/IconVerticalSolidList"/>
    <dgm:cxn modelId="{A3DDDBDA-0650-4BF7-9FDD-110491A7EAFA}" type="presParOf" srcId="{DFD68FF4-5CBC-4B97-96CD-785AC72B15C3}" destId="{609698F5-284B-4849-8EE9-92B8E01FE6D9}" srcOrd="0" destOrd="0" presId="urn:microsoft.com/office/officeart/2018/2/layout/IconVerticalSolidList"/>
    <dgm:cxn modelId="{9C2C1532-4834-46AD-ADA4-BEEC55507550}" type="presParOf" srcId="{DFD68FF4-5CBC-4B97-96CD-785AC72B15C3}" destId="{B190B1AC-002E-4B87-A8FA-1B6BF100A9E6}" srcOrd="1" destOrd="0" presId="urn:microsoft.com/office/officeart/2018/2/layout/IconVerticalSolidList"/>
    <dgm:cxn modelId="{DAE58649-1CA6-44BD-A864-4E7BCA7AE0F8}" type="presParOf" srcId="{DFD68FF4-5CBC-4B97-96CD-785AC72B15C3}" destId="{F9AC6CDF-55BE-4A00-A6AF-53421CE3C9D9}" srcOrd="2" destOrd="0" presId="urn:microsoft.com/office/officeart/2018/2/layout/IconVerticalSolidList"/>
    <dgm:cxn modelId="{01D1DA51-1711-49D6-B928-76735F86D3A6}" type="presParOf" srcId="{DFD68FF4-5CBC-4B97-96CD-785AC72B15C3}" destId="{A9CDAB96-FC83-4BC2-B6EA-86680C4CEC06}" srcOrd="3" destOrd="0" presId="urn:microsoft.com/office/officeart/2018/2/layout/IconVerticalSolidList"/>
    <dgm:cxn modelId="{6DE20464-B09B-4FCF-A936-F89E6F55CF19}" type="presParOf" srcId="{503776BB-FF11-4A0F-B4EA-22090999F36B}" destId="{CBECC584-4F53-4BC5-A960-81DC12038A9F}" srcOrd="5" destOrd="0" presId="urn:microsoft.com/office/officeart/2018/2/layout/IconVerticalSolidList"/>
    <dgm:cxn modelId="{EACD2242-81A0-4D28-A647-C4314CAF95C9}" type="presParOf" srcId="{503776BB-FF11-4A0F-B4EA-22090999F36B}" destId="{2597D2F2-515C-480D-BDD4-06FA15AD0686}" srcOrd="6" destOrd="0" presId="urn:microsoft.com/office/officeart/2018/2/layout/IconVerticalSolidList"/>
    <dgm:cxn modelId="{CBC23C9E-DC76-4C74-A754-D1C0852D4609}" type="presParOf" srcId="{2597D2F2-515C-480D-BDD4-06FA15AD0686}" destId="{09FCD765-18F7-4FA2-B40E-6BB471D6B268}" srcOrd="0" destOrd="0" presId="urn:microsoft.com/office/officeart/2018/2/layout/IconVerticalSolidList"/>
    <dgm:cxn modelId="{1E15D7AA-CB44-4F59-B433-1CE3703DFC76}" type="presParOf" srcId="{2597D2F2-515C-480D-BDD4-06FA15AD0686}" destId="{30757400-6926-47D8-8173-A8B4C69C27A3}" srcOrd="1" destOrd="0" presId="urn:microsoft.com/office/officeart/2018/2/layout/IconVerticalSolidList"/>
    <dgm:cxn modelId="{758DDB6F-A8EA-4278-949C-70F31346D285}" type="presParOf" srcId="{2597D2F2-515C-480D-BDD4-06FA15AD0686}" destId="{A77B9735-81A0-4813-8DDE-53794ACCB696}" srcOrd="2" destOrd="0" presId="urn:microsoft.com/office/officeart/2018/2/layout/IconVerticalSolidList"/>
    <dgm:cxn modelId="{F256BAB2-7011-4DFB-BB53-F54789C63378}" type="presParOf" srcId="{2597D2F2-515C-480D-BDD4-06FA15AD0686}" destId="{E2AB9CD1-25D4-496D-90C8-16E100CB9FF2}" srcOrd="3" destOrd="0" presId="urn:microsoft.com/office/officeart/2018/2/layout/IconVerticalSolidList"/>
    <dgm:cxn modelId="{FCC752BC-0D6A-4245-BCBF-08E129E9938C}" type="presParOf" srcId="{503776BB-FF11-4A0F-B4EA-22090999F36B}" destId="{DD7B524C-55E6-4375-89F0-BB01E397373F}" srcOrd="7" destOrd="0" presId="urn:microsoft.com/office/officeart/2018/2/layout/IconVerticalSolidList"/>
    <dgm:cxn modelId="{EE974ED6-FB18-42B0-8C14-6659075219C5}" type="presParOf" srcId="{503776BB-FF11-4A0F-B4EA-22090999F36B}" destId="{AFA27CAC-E8AA-4B98-9AD9-DA3844438F7E}" srcOrd="8" destOrd="0" presId="urn:microsoft.com/office/officeart/2018/2/layout/IconVerticalSolidList"/>
    <dgm:cxn modelId="{5CE6A0DC-5CFD-4F7D-8C37-73C8A041F868}" type="presParOf" srcId="{AFA27CAC-E8AA-4B98-9AD9-DA3844438F7E}" destId="{AB8F1F1A-AB99-4291-9A63-3A3A46B2FD85}" srcOrd="0" destOrd="0" presId="urn:microsoft.com/office/officeart/2018/2/layout/IconVerticalSolidList"/>
    <dgm:cxn modelId="{DD025BD3-553A-416E-B6B4-5EFF349E0935}" type="presParOf" srcId="{AFA27CAC-E8AA-4B98-9AD9-DA3844438F7E}" destId="{F0B7F49F-792F-4C0D-A5C9-2B41A674F210}" srcOrd="1" destOrd="0" presId="urn:microsoft.com/office/officeart/2018/2/layout/IconVerticalSolidList"/>
    <dgm:cxn modelId="{3A2F1747-F0C9-46BA-9B4E-0F332C831E37}" type="presParOf" srcId="{AFA27CAC-E8AA-4B98-9AD9-DA3844438F7E}" destId="{C59FF09D-A5F3-4B78-9317-C444964B811E}" srcOrd="2" destOrd="0" presId="urn:microsoft.com/office/officeart/2018/2/layout/IconVerticalSolidList"/>
    <dgm:cxn modelId="{5098A7A0-C86D-4450-A80E-26D41BC88A81}" type="presParOf" srcId="{AFA27CAC-E8AA-4B98-9AD9-DA3844438F7E}" destId="{62AE70D8-8C3B-4873-AC95-C81260339E10}" srcOrd="3" destOrd="0" presId="urn:microsoft.com/office/officeart/2018/2/layout/IconVerticalSolidList"/>
    <dgm:cxn modelId="{FF10430F-F0E1-4389-99DC-0CA543623E3E}" type="presParOf" srcId="{503776BB-FF11-4A0F-B4EA-22090999F36B}" destId="{C9547734-2B63-41DB-B0F3-46860BFE3E8B}" srcOrd="9" destOrd="0" presId="urn:microsoft.com/office/officeart/2018/2/layout/IconVerticalSolidList"/>
    <dgm:cxn modelId="{D07C06D1-753C-45C5-ADC8-A0CA0FABE33E}" type="presParOf" srcId="{503776BB-FF11-4A0F-B4EA-22090999F36B}" destId="{ADAF8EF0-80DE-4F29-B30D-6344EAAA7481}" srcOrd="10" destOrd="0" presId="urn:microsoft.com/office/officeart/2018/2/layout/IconVerticalSolidList"/>
    <dgm:cxn modelId="{A06AF7A2-A72E-4BD7-ABEF-6C5536FD43C6}" type="presParOf" srcId="{ADAF8EF0-80DE-4F29-B30D-6344EAAA7481}" destId="{043D63AC-CD24-4831-A30B-9A9419FBD082}" srcOrd="0" destOrd="0" presId="urn:microsoft.com/office/officeart/2018/2/layout/IconVerticalSolidList"/>
    <dgm:cxn modelId="{9AAE45A8-3558-4233-8B9E-A232E3A13BC3}" type="presParOf" srcId="{ADAF8EF0-80DE-4F29-B30D-6344EAAA7481}" destId="{13E3A338-B17C-46DB-9820-0D6F997FF27F}" srcOrd="1" destOrd="0" presId="urn:microsoft.com/office/officeart/2018/2/layout/IconVerticalSolidList"/>
    <dgm:cxn modelId="{B5FB9105-8CB1-4CDE-BAA1-20AEFD81661B}" type="presParOf" srcId="{ADAF8EF0-80DE-4F29-B30D-6344EAAA7481}" destId="{B61E66B7-534C-463F-B62C-6A6213625698}" srcOrd="2" destOrd="0" presId="urn:microsoft.com/office/officeart/2018/2/layout/IconVerticalSolidList"/>
    <dgm:cxn modelId="{9B0088F2-E65E-48A2-9741-BBAD754B8E8A}" type="presParOf" srcId="{ADAF8EF0-80DE-4F29-B30D-6344EAAA7481}" destId="{915A6769-D421-4616-815C-493D53D56EEF}" srcOrd="3" destOrd="0" presId="urn:microsoft.com/office/officeart/2018/2/layout/IconVerticalSolidList"/>
    <dgm:cxn modelId="{9ED0FF61-AEBA-444C-991A-06F89A385CFD}" type="presParOf" srcId="{503776BB-FF11-4A0F-B4EA-22090999F36B}" destId="{35550B8C-D664-4CBB-9EEC-9FB9384DD384}" srcOrd="11" destOrd="0" presId="urn:microsoft.com/office/officeart/2018/2/layout/IconVerticalSolidList"/>
    <dgm:cxn modelId="{866FFE31-D10D-40C2-8EEE-145C7F5393B2}" type="presParOf" srcId="{503776BB-FF11-4A0F-B4EA-22090999F36B}" destId="{F5E8F522-757C-42BD-A23A-8E459E1EAA17}" srcOrd="12" destOrd="0" presId="urn:microsoft.com/office/officeart/2018/2/layout/IconVerticalSolidList"/>
    <dgm:cxn modelId="{55F39AF4-F465-4444-9480-9209FA3DCFD6}" type="presParOf" srcId="{F5E8F522-757C-42BD-A23A-8E459E1EAA17}" destId="{7AED37BB-D17E-48D9-B13A-F9C4FE15057F}" srcOrd="0" destOrd="0" presId="urn:microsoft.com/office/officeart/2018/2/layout/IconVerticalSolidList"/>
    <dgm:cxn modelId="{2129C8B1-8BB7-405E-8B48-2EB3C9FF0860}" type="presParOf" srcId="{F5E8F522-757C-42BD-A23A-8E459E1EAA17}" destId="{BD6861F1-767A-43AC-83D1-A7AB168DDA2D}" srcOrd="1" destOrd="0" presId="urn:microsoft.com/office/officeart/2018/2/layout/IconVerticalSolidList"/>
    <dgm:cxn modelId="{F34F83E4-0788-4840-8B41-38FFF9D6EC61}" type="presParOf" srcId="{F5E8F522-757C-42BD-A23A-8E459E1EAA17}" destId="{AC741490-997C-4812-BE25-E0870F0D59DB}" srcOrd="2" destOrd="0" presId="urn:microsoft.com/office/officeart/2018/2/layout/IconVerticalSolidList"/>
    <dgm:cxn modelId="{DFA471F4-5EF6-4E54-9EF3-0FC5881CEFD9}" type="presParOf" srcId="{F5E8F522-757C-42BD-A23A-8E459E1EAA17}" destId="{198BBA75-D63F-463E-83BE-83BDADB3F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2CB4-9DA4-460A-9AB1-0E39DC705E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79874C-B3EA-43AC-8752-1D8511AA3D48}">
      <dgm:prSet/>
      <dgm:spPr/>
      <dgm:t>
        <a:bodyPr/>
        <a:lstStyle/>
        <a:p>
          <a:pPr>
            <a:defRPr cap="all"/>
          </a:pPr>
          <a:r>
            <a:rPr lang="en-IN"/>
            <a:t>A decentralized framework that connects consumers directly to service providers</a:t>
          </a:r>
          <a:endParaRPr lang="en-US"/>
        </a:p>
      </dgm:t>
    </dgm:pt>
    <dgm:pt modelId="{C932E021-C94E-4276-9568-FB992F55394C}" type="parTrans" cxnId="{9D6F5275-77E2-4D6B-B38C-4D208C394F41}">
      <dgm:prSet/>
      <dgm:spPr/>
      <dgm:t>
        <a:bodyPr/>
        <a:lstStyle/>
        <a:p>
          <a:endParaRPr lang="en-US"/>
        </a:p>
      </dgm:t>
    </dgm:pt>
    <dgm:pt modelId="{B9FC4767-5538-4874-B79E-4788534AA0BC}" type="sibTrans" cxnId="{9D6F5275-77E2-4D6B-B38C-4D208C394F41}">
      <dgm:prSet/>
      <dgm:spPr/>
      <dgm:t>
        <a:bodyPr/>
        <a:lstStyle/>
        <a:p>
          <a:endParaRPr lang="en-US"/>
        </a:p>
      </dgm:t>
    </dgm:pt>
    <dgm:pt modelId="{60FA96FF-F8C0-4642-BA3C-C3D2D849820D}">
      <dgm:prSet/>
      <dgm:spPr/>
      <dgm:t>
        <a:bodyPr/>
        <a:lstStyle/>
        <a:p>
          <a:pPr>
            <a:defRPr cap="all"/>
          </a:pPr>
          <a:r>
            <a:rPr lang="en-IN"/>
            <a:t>Centralization is prevented by using a distributed file system</a:t>
          </a:r>
          <a:endParaRPr lang="en-US"/>
        </a:p>
      </dgm:t>
    </dgm:pt>
    <dgm:pt modelId="{935C033D-6FAD-4D5D-AA6E-F843057DCB19}" type="parTrans" cxnId="{3309B44D-60D0-434D-8066-1B411B506D82}">
      <dgm:prSet/>
      <dgm:spPr/>
      <dgm:t>
        <a:bodyPr/>
        <a:lstStyle/>
        <a:p>
          <a:endParaRPr lang="en-US"/>
        </a:p>
      </dgm:t>
    </dgm:pt>
    <dgm:pt modelId="{92F7CEB0-CCFC-471C-A371-23F052846B3B}" type="sibTrans" cxnId="{3309B44D-60D0-434D-8066-1B411B506D82}">
      <dgm:prSet/>
      <dgm:spPr/>
      <dgm:t>
        <a:bodyPr/>
        <a:lstStyle/>
        <a:p>
          <a:endParaRPr lang="en-US"/>
        </a:p>
      </dgm:t>
    </dgm:pt>
    <dgm:pt modelId="{3B0AD549-E5DB-4EDE-A0F4-816ADC68406E}">
      <dgm:prSet/>
      <dgm:spPr/>
      <dgm:t>
        <a:bodyPr/>
        <a:lstStyle/>
        <a:p>
          <a:pPr>
            <a:defRPr cap="all"/>
          </a:pPr>
          <a:r>
            <a:rPr lang="en-IN"/>
            <a:t>Data privacy is protected by ensuring data does not leave your device</a:t>
          </a:r>
          <a:endParaRPr lang="en-US"/>
        </a:p>
      </dgm:t>
    </dgm:pt>
    <dgm:pt modelId="{19B112B0-9E38-4324-9E22-4812CD35E041}" type="parTrans" cxnId="{639840B3-B431-4EC6-A059-FB854C8544E5}">
      <dgm:prSet/>
      <dgm:spPr/>
      <dgm:t>
        <a:bodyPr/>
        <a:lstStyle/>
        <a:p>
          <a:endParaRPr lang="en-US"/>
        </a:p>
      </dgm:t>
    </dgm:pt>
    <dgm:pt modelId="{99D5FA15-2897-4E56-92D8-ECF49C6CB06D}" type="sibTrans" cxnId="{639840B3-B431-4EC6-A059-FB854C8544E5}">
      <dgm:prSet/>
      <dgm:spPr/>
      <dgm:t>
        <a:bodyPr/>
        <a:lstStyle/>
        <a:p>
          <a:endParaRPr lang="en-US"/>
        </a:p>
      </dgm:t>
    </dgm:pt>
    <dgm:pt modelId="{9E4CA4A1-641B-40EB-AB17-DF04B3FD3BD6}">
      <dgm:prSet/>
      <dgm:spPr/>
      <dgm:t>
        <a:bodyPr/>
        <a:lstStyle/>
        <a:p>
          <a:pPr>
            <a:defRPr cap="all"/>
          </a:pPr>
          <a:r>
            <a:rPr lang="en-IN"/>
            <a:t>Real-time communication between peers is done through Pub/Sub</a:t>
          </a:r>
          <a:endParaRPr lang="en-US"/>
        </a:p>
      </dgm:t>
    </dgm:pt>
    <dgm:pt modelId="{0B7EFAC5-0F18-46ED-8B47-08274B4CDB4E}" type="parTrans" cxnId="{10D709BB-1008-4F91-A30D-20310126B76B}">
      <dgm:prSet/>
      <dgm:spPr/>
      <dgm:t>
        <a:bodyPr/>
        <a:lstStyle/>
        <a:p>
          <a:endParaRPr lang="en-US"/>
        </a:p>
      </dgm:t>
    </dgm:pt>
    <dgm:pt modelId="{05BE1D38-80E6-4BE2-ADE7-6BE704ED618B}" type="sibTrans" cxnId="{10D709BB-1008-4F91-A30D-20310126B76B}">
      <dgm:prSet/>
      <dgm:spPr/>
      <dgm:t>
        <a:bodyPr/>
        <a:lstStyle/>
        <a:p>
          <a:endParaRPr lang="en-US"/>
        </a:p>
      </dgm:t>
    </dgm:pt>
    <dgm:pt modelId="{7986756B-13D5-4149-86A9-B4DAE081517E}">
      <dgm:prSet/>
      <dgm:spPr/>
      <dgm:t>
        <a:bodyPr/>
        <a:lstStyle/>
        <a:p>
          <a:pPr>
            <a:defRPr cap="all"/>
          </a:pPr>
          <a:r>
            <a:rPr lang="en-IN"/>
            <a:t>Everything is treated as a file, inspired by the design of Linux</a:t>
          </a:r>
          <a:endParaRPr lang="en-US"/>
        </a:p>
      </dgm:t>
    </dgm:pt>
    <dgm:pt modelId="{4090A4AC-A3AD-49FB-B0C1-B5398D1BB79E}" type="parTrans" cxnId="{B9871BE9-CC2D-4512-BED0-47DE7A2AC472}">
      <dgm:prSet/>
      <dgm:spPr/>
      <dgm:t>
        <a:bodyPr/>
        <a:lstStyle/>
        <a:p>
          <a:endParaRPr lang="en-US"/>
        </a:p>
      </dgm:t>
    </dgm:pt>
    <dgm:pt modelId="{23C9A60A-0BFE-44A7-8878-ECA788A9118B}" type="sibTrans" cxnId="{B9871BE9-CC2D-4512-BED0-47DE7A2AC472}">
      <dgm:prSet/>
      <dgm:spPr/>
      <dgm:t>
        <a:bodyPr/>
        <a:lstStyle/>
        <a:p>
          <a:endParaRPr lang="en-US"/>
        </a:p>
      </dgm:t>
    </dgm:pt>
    <dgm:pt modelId="{F25EDE8A-388B-4E7A-A415-E70C3ECA46EF}">
      <dgm:prSet/>
      <dgm:spPr/>
      <dgm:t>
        <a:bodyPr/>
        <a:lstStyle/>
        <a:p>
          <a:pPr>
            <a:defRPr cap="all"/>
          </a:pPr>
          <a:r>
            <a:rPr lang="en-IN"/>
            <a:t>Data is stored in a Graph based format</a:t>
          </a:r>
          <a:endParaRPr lang="en-US"/>
        </a:p>
      </dgm:t>
    </dgm:pt>
    <dgm:pt modelId="{82EAEA80-05FA-481D-A04D-28C4766EC01D}" type="parTrans" cxnId="{4DEA71DC-FA2E-4BEC-893D-1902CF4F53D8}">
      <dgm:prSet/>
      <dgm:spPr/>
      <dgm:t>
        <a:bodyPr/>
        <a:lstStyle/>
        <a:p>
          <a:endParaRPr lang="en-US"/>
        </a:p>
      </dgm:t>
    </dgm:pt>
    <dgm:pt modelId="{61ABED8C-5F38-4C4A-91CF-FB4F997659EF}" type="sibTrans" cxnId="{4DEA71DC-FA2E-4BEC-893D-1902CF4F53D8}">
      <dgm:prSet/>
      <dgm:spPr/>
      <dgm:t>
        <a:bodyPr/>
        <a:lstStyle/>
        <a:p>
          <a:endParaRPr lang="en-US"/>
        </a:p>
      </dgm:t>
    </dgm:pt>
    <dgm:pt modelId="{6E03BFD7-27DD-4C90-808C-F590DF15EE59}">
      <dgm:prSet/>
      <dgm:spPr/>
      <dgm:t>
        <a:bodyPr/>
        <a:lstStyle/>
        <a:p>
          <a:pPr>
            <a:defRPr cap="all"/>
          </a:pPr>
          <a:r>
            <a:rPr lang="en-IN"/>
            <a:t>Prioritization of requests based on behaviour on the IPFS network</a:t>
          </a:r>
          <a:endParaRPr lang="en-US"/>
        </a:p>
      </dgm:t>
    </dgm:pt>
    <dgm:pt modelId="{58420A2D-DFDC-443C-8B3F-04B31A9BCC9A}" type="parTrans" cxnId="{BE11E3EE-267E-4B66-B6F0-870EAC248790}">
      <dgm:prSet/>
      <dgm:spPr/>
      <dgm:t>
        <a:bodyPr/>
        <a:lstStyle/>
        <a:p>
          <a:endParaRPr lang="en-US"/>
        </a:p>
      </dgm:t>
    </dgm:pt>
    <dgm:pt modelId="{B02028E8-F19A-4EB4-9675-079E0FEE3879}" type="sibTrans" cxnId="{BE11E3EE-267E-4B66-B6F0-870EAC248790}">
      <dgm:prSet/>
      <dgm:spPr/>
      <dgm:t>
        <a:bodyPr/>
        <a:lstStyle/>
        <a:p>
          <a:endParaRPr lang="en-US"/>
        </a:p>
      </dgm:t>
    </dgm:pt>
    <dgm:pt modelId="{794EBAA1-7799-4CCB-975D-62D13725ECE1}">
      <dgm:prSet/>
      <dgm:spPr/>
      <dgm:t>
        <a:bodyPr/>
        <a:lstStyle/>
        <a:p>
          <a:pPr>
            <a:defRPr cap="all"/>
          </a:pPr>
          <a:r>
            <a:rPr lang="en-IN"/>
            <a:t>Prevents monopoly by ensuring no central party in the transaction</a:t>
          </a:r>
          <a:endParaRPr lang="en-US"/>
        </a:p>
      </dgm:t>
    </dgm:pt>
    <dgm:pt modelId="{53A4C206-7881-462E-9CFB-E08513D7757B}" type="parTrans" cxnId="{759453AD-3463-4F43-BD94-59D71797B0FF}">
      <dgm:prSet/>
      <dgm:spPr/>
      <dgm:t>
        <a:bodyPr/>
        <a:lstStyle/>
        <a:p>
          <a:endParaRPr lang="en-US"/>
        </a:p>
      </dgm:t>
    </dgm:pt>
    <dgm:pt modelId="{456C5C18-0F45-4176-BBB7-D555651801EE}" type="sibTrans" cxnId="{759453AD-3463-4F43-BD94-59D71797B0FF}">
      <dgm:prSet/>
      <dgm:spPr/>
      <dgm:t>
        <a:bodyPr/>
        <a:lstStyle/>
        <a:p>
          <a:endParaRPr lang="en-US"/>
        </a:p>
      </dgm:t>
    </dgm:pt>
    <dgm:pt modelId="{2FDA8D4B-4989-49CD-8599-97E7585D19D2}" type="pres">
      <dgm:prSet presAssocID="{3AD02CB4-9DA4-460A-9AB1-0E39DC705E42}" presName="root" presStyleCnt="0">
        <dgm:presLayoutVars>
          <dgm:dir/>
          <dgm:resizeHandles val="exact"/>
        </dgm:presLayoutVars>
      </dgm:prSet>
      <dgm:spPr/>
    </dgm:pt>
    <dgm:pt modelId="{A8EBF7C1-DD96-473F-A098-407A65B90136}" type="pres">
      <dgm:prSet presAssocID="{C879874C-B3EA-43AC-8752-1D8511AA3D48}" presName="compNode" presStyleCnt="0"/>
      <dgm:spPr/>
    </dgm:pt>
    <dgm:pt modelId="{D7B07C32-DDDD-4EA8-A0D0-543251E3B5B9}" type="pres">
      <dgm:prSet presAssocID="{C879874C-B3EA-43AC-8752-1D8511AA3D48}" presName="iconBgRect" presStyleLbl="bgShp" presStyleIdx="0" presStyleCnt="8"/>
      <dgm:spPr/>
    </dgm:pt>
    <dgm:pt modelId="{081D8E9C-FBAA-4477-A245-0311BD1C15D3}" type="pres">
      <dgm:prSet presAssocID="{C879874C-B3EA-43AC-8752-1D8511AA3D4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4F0A1F0-7FF1-42A5-B011-B91FC01F2CBE}" type="pres">
      <dgm:prSet presAssocID="{C879874C-B3EA-43AC-8752-1D8511AA3D48}" presName="spaceRect" presStyleCnt="0"/>
      <dgm:spPr/>
    </dgm:pt>
    <dgm:pt modelId="{61490D5F-38B9-452B-B953-6185BF7B5A77}" type="pres">
      <dgm:prSet presAssocID="{C879874C-B3EA-43AC-8752-1D8511AA3D48}" presName="textRect" presStyleLbl="revTx" presStyleIdx="0" presStyleCnt="8">
        <dgm:presLayoutVars>
          <dgm:chMax val="1"/>
          <dgm:chPref val="1"/>
        </dgm:presLayoutVars>
      </dgm:prSet>
      <dgm:spPr/>
    </dgm:pt>
    <dgm:pt modelId="{EA7EEA00-F8A1-42DF-974C-CF98078C9E36}" type="pres">
      <dgm:prSet presAssocID="{B9FC4767-5538-4874-B79E-4788534AA0BC}" presName="sibTrans" presStyleCnt="0"/>
      <dgm:spPr/>
    </dgm:pt>
    <dgm:pt modelId="{E62F60D9-DC8E-4B20-81BE-59D23BF7EB51}" type="pres">
      <dgm:prSet presAssocID="{60FA96FF-F8C0-4642-BA3C-C3D2D849820D}" presName="compNode" presStyleCnt="0"/>
      <dgm:spPr/>
    </dgm:pt>
    <dgm:pt modelId="{0AD3F2A4-BEE8-4E70-8FEE-5FF6CA27F9CC}" type="pres">
      <dgm:prSet presAssocID="{60FA96FF-F8C0-4642-BA3C-C3D2D849820D}" presName="iconBgRect" presStyleLbl="bgShp" presStyleIdx="1" presStyleCnt="8"/>
      <dgm:spPr/>
    </dgm:pt>
    <dgm:pt modelId="{61C84898-6896-4D1C-8DFD-346DCCA8E5E5}" type="pres">
      <dgm:prSet presAssocID="{60FA96FF-F8C0-4642-BA3C-C3D2D849820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451C5A-7D7E-45B3-85F2-C7B74FC66DB0}" type="pres">
      <dgm:prSet presAssocID="{60FA96FF-F8C0-4642-BA3C-C3D2D849820D}" presName="spaceRect" presStyleCnt="0"/>
      <dgm:spPr/>
    </dgm:pt>
    <dgm:pt modelId="{6C092AB2-3BD6-4350-A8F6-9C2ABF7DA407}" type="pres">
      <dgm:prSet presAssocID="{60FA96FF-F8C0-4642-BA3C-C3D2D849820D}" presName="textRect" presStyleLbl="revTx" presStyleIdx="1" presStyleCnt="8">
        <dgm:presLayoutVars>
          <dgm:chMax val="1"/>
          <dgm:chPref val="1"/>
        </dgm:presLayoutVars>
      </dgm:prSet>
      <dgm:spPr/>
    </dgm:pt>
    <dgm:pt modelId="{332D7EE4-B2BD-468E-B2E6-8EF6C253FFB6}" type="pres">
      <dgm:prSet presAssocID="{92F7CEB0-CCFC-471C-A371-23F052846B3B}" presName="sibTrans" presStyleCnt="0"/>
      <dgm:spPr/>
    </dgm:pt>
    <dgm:pt modelId="{E0B65D81-73E4-4F1A-8950-5EA4CC665988}" type="pres">
      <dgm:prSet presAssocID="{3B0AD549-E5DB-4EDE-A0F4-816ADC68406E}" presName="compNode" presStyleCnt="0"/>
      <dgm:spPr/>
    </dgm:pt>
    <dgm:pt modelId="{1EE49F06-51ED-49C5-A5E9-A7B650EA8ABA}" type="pres">
      <dgm:prSet presAssocID="{3B0AD549-E5DB-4EDE-A0F4-816ADC68406E}" presName="iconBgRect" presStyleLbl="bgShp" presStyleIdx="2" presStyleCnt="8"/>
      <dgm:spPr/>
    </dgm:pt>
    <dgm:pt modelId="{1F5321D3-48F4-435A-8700-0DF1CFA700C4}" type="pres">
      <dgm:prSet presAssocID="{3B0AD549-E5DB-4EDE-A0F4-816ADC68406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D3C9F15-D64D-4631-BC33-068764A7D717}" type="pres">
      <dgm:prSet presAssocID="{3B0AD549-E5DB-4EDE-A0F4-816ADC68406E}" presName="spaceRect" presStyleCnt="0"/>
      <dgm:spPr/>
    </dgm:pt>
    <dgm:pt modelId="{9BB3B294-C78B-4315-B5E4-1F6C60019EC6}" type="pres">
      <dgm:prSet presAssocID="{3B0AD549-E5DB-4EDE-A0F4-816ADC68406E}" presName="textRect" presStyleLbl="revTx" presStyleIdx="2" presStyleCnt="8">
        <dgm:presLayoutVars>
          <dgm:chMax val="1"/>
          <dgm:chPref val="1"/>
        </dgm:presLayoutVars>
      </dgm:prSet>
      <dgm:spPr/>
    </dgm:pt>
    <dgm:pt modelId="{A0225B98-8A8F-4A01-BA4E-BDE2FB827783}" type="pres">
      <dgm:prSet presAssocID="{99D5FA15-2897-4E56-92D8-ECF49C6CB06D}" presName="sibTrans" presStyleCnt="0"/>
      <dgm:spPr/>
    </dgm:pt>
    <dgm:pt modelId="{6A7708AD-42BB-4ABF-88D6-8BF7AD1008F6}" type="pres">
      <dgm:prSet presAssocID="{9E4CA4A1-641B-40EB-AB17-DF04B3FD3BD6}" presName="compNode" presStyleCnt="0"/>
      <dgm:spPr/>
    </dgm:pt>
    <dgm:pt modelId="{D7A8EA16-5105-4484-9993-1D5A194F1B5D}" type="pres">
      <dgm:prSet presAssocID="{9E4CA4A1-641B-40EB-AB17-DF04B3FD3BD6}" presName="iconBgRect" presStyleLbl="bgShp" presStyleIdx="3" presStyleCnt="8"/>
      <dgm:spPr/>
    </dgm:pt>
    <dgm:pt modelId="{532A80CA-CFF8-4E8D-BCB3-7EEF8645B1AD}" type="pres">
      <dgm:prSet presAssocID="{9E4CA4A1-641B-40EB-AB17-DF04B3FD3B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47ACFD8-7B3E-44C9-86A8-50631914C158}" type="pres">
      <dgm:prSet presAssocID="{9E4CA4A1-641B-40EB-AB17-DF04B3FD3BD6}" presName="spaceRect" presStyleCnt="0"/>
      <dgm:spPr/>
    </dgm:pt>
    <dgm:pt modelId="{20CD8DD7-83A2-4943-AF3B-C91D105DBEA3}" type="pres">
      <dgm:prSet presAssocID="{9E4CA4A1-641B-40EB-AB17-DF04B3FD3BD6}" presName="textRect" presStyleLbl="revTx" presStyleIdx="3" presStyleCnt="8">
        <dgm:presLayoutVars>
          <dgm:chMax val="1"/>
          <dgm:chPref val="1"/>
        </dgm:presLayoutVars>
      </dgm:prSet>
      <dgm:spPr/>
    </dgm:pt>
    <dgm:pt modelId="{EFD6200B-D451-4072-8B0D-25EBA40A83D9}" type="pres">
      <dgm:prSet presAssocID="{05BE1D38-80E6-4BE2-ADE7-6BE704ED618B}" presName="sibTrans" presStyleCnt="0"/>
      <dgm:spPr/>
    </dgm:pt>
    <dgm:pt modelId="{A33DF86F-746B-4E53-96A3-DA1FF376E687}" type="pres">
      <dgm:prSet presAssocID="{7986756B-13D5-4149-86A9-B4DAE081517E}" presName="compNode" presStyleCnt="0"/>
      <dgm:spPr/>
    </dgm:pt>
    <dgm:pt modelId="{249DC991-82D6-48BD-8B6A-C056912479CD}" type="pres">
      <dgm:prSet presAssocID="{7986756B-13D5-4149-86A9-B4DAE081517E}" presName="iconBgRect" presStyleLbl="bgShp" presStyleIdx="4" presStyleCnt="8"/>
      <dgm:spPr/>
    </dgm:pt>
    <dgm:pt modelId="{E63F893C-806A-4395-9BF7-DB34FAA70A68}" type="pres">
      <dgm:prSet presAssocID="{7986756B-13D5-4149-86A9-B4DAE081517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02EED18-FC2B-47E2-B125-A7F38CA58421}" type="pres">
      <dgm:prSet presAssocID="{7986756B-13D5-4149-86A9-B4DAE081517E}" presName="spaceRect" presStyleCnt="0"/>
      <dgm:spPr/>
    </dgm:pt>
    <dgm:pt modelId="{8792FC0A-39C5-44D5-86E6-34F30CC98989}" type="pres">
      <dgm:prSet presAssocID="{7986756B-13D5-4149-86A9-B4DAE081517E}" presName="textRect" presStyleLbl="revTx" presStyleIdx="4" presStyleCnt="8">
        <dgm:presLayoutVars>
          <dgm:chMax val="1"/>
          <dgm:chPref val="1"/>
        </dgm:presLayoutVars>
      </dgm:prSet>
      <dgm:spPr/>
    </dgm:pt>
    <dgm:pt modelId="{D444564A-4DD2-4274-88F5-3DDAC04D4224}" type="pres">
      <dgm:prSet presAssocID="{23C9A60A-0BFE-44A7-8878-ECA788A9118B}" presName="sibTrans" presStyleCnt="0"/>
      <dgm:spPr/>
    </dgm:pt>
    <dgm:pt modelId="{D2CC4803-F711-4F33-925C-D436B9370EBC}" type="pres">
      <dgm:prSet presAssocID="{F25EDE8A-388B-4E7A-A415-E70C3ECA46EF}" presName="compNode" presStyleCnt="0"/>
      <dgm:spPr/>
    </dgm:pt>
    <dgm:pt modelId="{BD36F177-684A-4FE5-85EF-EB107DD4A6CD}" type="pres">
      <dgm:prSet presAssocID="{F25EDE8A-388B-4E7A-A415-E70C3ECA46EF}" presName="iconBgRect" presStyleLbl="bgShp" presStyleIdx="5" presStyleCnt="8"/>
      <dgm:spPr/>
    </dgm:pt>
    <dgm:pt modelId="{80E43079-F12E-4C31-97A3-32015EFF8E46}" type="pres">
      <dgm:prSet presAssocID="{F25EDE8A-388B-4E7A-A415-E70C3ECA46E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08781E3-9B35-41D1-BE77-BC681A288105}" type="pres">
      <dgm:prSet presAssocID="{F25EDE8A-388B-4E7A-A415-E70C3ECA46EF}" presName="spaceRect" presStyleCnt="0"/>
      <dgm:spPr/>
    </dgm:pt>
    <dgm:pt modelId="{02931998-1E6F-4DAF-B0ED-DF47A86362A2}" type="pres">
      <dgm:prSet presAssocID="{F25EDE8A-388B-4E7A-A415-E70C3ECA46EF}" presName="textRect" presStyleLbl="revTx" presStyleIdx="5" presStyleCnt="8">
        <dgm:presLayoutVars>
          <dgm:chMax val="1"/>
          <dgm:chPref val="1"/>
        </dgm:presLayoutVars>
      </dgm:prSet>
      <dgm:spPr/>
    </dgm:pt>
    <dgm:pt modelId="{71BFE1D9-942E-4B54-9282-0BC57C301B8D}" type="pres">
      <dgm:prSet presAssocID="{61ABED8C-5F38-4C4A-91CF-FB4F997659EF}" presName="sibTrans" presStyleCnt="0"/>
      <dgm:spPr/>
    </dgm:pt>
    <dgm:pt modelId="{8DE65363-0899-4930-BDC0-856138298A10}" type="pres">
      <dgm:prSet presAssocID="{6E03BFD7-27DD-4C90-808C-F590DF15EE59}" presName="compNode" presStyleCnt="0"/>
      <dgm:spPr/>
    </dgm:pt>
    <dgm:pt modelId="{D97170D1-1884-41EA-9604-60CE01AE2EA6}" type="pres">
      <dgm:prSet presAssocID="{6E03BFD7-27DD-4C90-808C-F590DF15EE59}" presName="iconBgRect" presStyleLbl="bgShp" presStyleIdx="6" presStyleCnt="8"/>
      <dgm:spPr/>
    </dgm:pt>
    <dgm:pt modelId="{6DC46B66-13B2-43B8-A83E-DF5734FFF6EF}" type="pres">
      <dgm:prSet presAssocID="{6E03BFD7-27DD-4C90-808C-F590DF15EE5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4BBFAC2-4AD7-4A01-ABB0-33EB062E5ABA}" type="pres">
      <dgm:prSet presAssocID="{6E03BFD7-27DD-4C90-808C-F590DF15EE59}" presName="spaceRect" presStyleCnt="0"/>
      <dgm:spPr/>
    </dgm:pt>
    <dgm:pt modelId="{C314D296-ABAD-4B6F-A9AA-B2F2BE0FE5A1}" type="pres">
      <dgm:prSet presAssocID="{6E03BFD7-27DD-4C90-808C-F590DF15EE59}" presName="textRect" presStyleLbl="revTx" presStyleIdx="6" presStyleCnt="8">
        <dgm:presLayoutVars>
          <dgm:chMax val="1"/>
          <dgm:chPref val="1"/>
        </dgm:presLayoutVars>
      </dgm:prSet>
      <dgm:spPr/>
    </dgm:pt>
    <dgm:pt modelId="{CBD630F6-A026-4FFC-9471-DA35F9F5945A}" type="pres">
      <dgm:prSet presAssocID="{B02028E8-F19A-4EB4-9675-079E0FEE3879}" presName="sibTrans" presStyleCnt="0"/>
      <dgm:spPr/>
    </dgm:pt>
    <dgm:pt modelId="{882DDA0F-68D1-4FE2-A901-442DACDE232C}" type="pres">
      <dgm:prSet presAssocID="{794EBAA1-7799-4CCB-975D-62D13725ECE1}" presName="compNode" presStyleCnt="0"/>
      <dgm:spPr/>
    </dgm:pt>
    <dgm:pt modelId="{F418CA3D-9461-4598-874E-AA50A290C7FC}" type="pres">
      <dgm:prSet presAssocID="{794EBAA1-7799-4CCB-975D-62D13725ECE1}" presName="iconBgRect" presStyleLbl="bgShp" presStyleIdx="7" presStyleCnt="8"/>
      <dgm:spPr/>
    </dgm:pt>
    <dgm:pt modelId="{9A69079C-980B-49AF-AE98-949423EE540C}" type="pres">
      <dgm:prSet presAssocID="{794EBAA1-7799-4CCB-975D-62D13725ECE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0D23914-E3C5-4728-9B81-7C3418AEA289}" type="pres">
      <dgm:prSet presAssocID="{794EBAA1-7799-4CCB-975D-62D13725ECE1}" presName="spaceRect" presStyleCnt="0"/>
      <dgm:spPr/>
    </dgm:pt>
    <dgm:pt modelId="{4CF4B0A3-F1F4-4C75-8A7A-007DA987353A}" type="pres">
      <dgm:prSet presAssocID="{794EBAA1-7799-4CCB-975D-62D13725ECE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D1E1E09-DF03-49AD-A41B-550369DA2152}" type="presOf" srcId="{F25EDE8A-388B-4E7A-A415-E70C3ECA46EF}" destId="{02931998-1E6F-4DAF-B0ED-DF47A86362A2}" srcOrd="0" destOrd="0" presId="urn:microsoft.com/office/officeart/2018/5/layout/IconCircleLabelList"/>
    <dgm:cxn modelId="{00073B5D-BC01-49B1-A27B-4363B26C3BBB}" type="presOf" srcId="{794EBAA1-7799-4CCB-975D-62D13725ECE1}" destId="{4CF4B0A3-F1F4-4C75-8A7A-007DA987353A}" srcOrd="0" destOrd="0" presId="urn:microsoft.com/office/officeart/2018/5/layout/IconCircleLabelList"/>
    <dgm:cxn modelId="{3309B44D-60D0-434D-8066-1B411B506D82}" srcId="{3AD02CB4-9DA4-460A-9AB1-0E39DC705E42}" destId="{60FA96FF-F8C0-4642-BA3C-C3D2D849820D}" srcOrd="1" destOrd="0" parTransId="{935C033D-6FAD-4D5D-AA6E-F843057DCB19}" sibTransId="{92F7CEB0-CCFC-471C-A371-23F052846B3B}"/>
    <dgm:cxn modelId="{9D6F5275-77E2-4D6B-B38C-4D208C394F41}" srcId="{3AD02CB4-9DA4-460A-9AB1-0E39DC705E42}" destId="{C879874C-B3EA-43AC-8752-1D8511AA3D48}" srcOrd="0" destOrd="0" parTransId="{C932E021-C94E-4276-9568-FB992F55394C}" sibTransId="{B9FC4767-5538-4874-B79E-4788534AA0BC}"/>
    <dgm:cxn modelId="{ED2C288F-9F2A-4CEB-9CAC-1332815B2685}" type="presOf" srcId="{9E4CA4A1-641B-40EB-AB17-DF04B3FD3BD6}" destId="{20CD8DD7-83A2-4943-AF3B-C91D105DBEA3}" srcOrd="0" destOrd="0" presId="urn:microsoft.com/office/officeart/2018/5/layout/IconCircleLabelList"/>
    <dgm:cxn modelId="{C6114A9D-F647-4FC5-BDA4-4E75E0AFAB53}" type="presOf" srcId="{3AD02CB4-9DA4-460A-9AB1-0E39DC705E42}" destId="{2FDA8D4B-4989-49CD-8599-97E7585D19D2}" srcOrd="0" destOrd="0" presId="urn:microsoft.com/office/officeart/2018/5/layout/IconCircleLabelList"/>
    <dgm:cxn modelId="{4C9443A5-3D21-4BDA-8656-985CBD3E1BD7}" type="presOf" srcId="{3B0AD549-E5DB-4EDE-A0F4-816ADC68406E}" destId="{9BB3B294-C78B-4315-B5E4-1F6C60019EC6}" srcOrd="0" destOrd="0" presId="urn:microsoft.com/office/officeart/2018/5/layout/IconCircleLabelList"/>
    <dgm:cxn modelId="{759453AD-3463-4F43-BD94-59D71797B0FF}" srcId="{3AD02CB4-9DA4-460A-9AB1-0E39DC705E42}" destId="{794EBAA1-7799-4CCB-975D-62D13725ECE1}" srcOrd="7" destOrd="0" parTransId="{53A4C206-7881-462E-9CFB-E08513D7757B}" sibTransId="{456C5C18-0F45-4176-BBB7-D555651801EE}"/>
    <dgm:cxn modelId="{639840B3-B431-4EC6-A059-FB854C8544E5}" srcId="{3AD02CB4-9DA4-460A-9AB1-0E39DC705E42}" destId="{3B0AD549-E5DB-4EDE-A0F4-816ADC68406E}" srcOrd="2" destOrd="0" parTransId="{19B112B0-9E38-4324-9E22-4812CD35E041}" sibTransId="{99D5FA15-2897-4E56-92D8-ECF49C6CB06D}"/>
    <dgm:cxn modelId="{E6FFE2B7-B598-4889-8E50-25DC4AE4CF26}" type="presOf" srcId="{60FA96FF-F8C0-4642-BA3C-C3D2D849820D}" destId="{6C092AB2-3BD6-4350-A8F6-9C2ABF7DA407}" srcOrd="0" destOrd="0" presId="urn:microsoft.com/office/officeart/2018/5/layout/IconCircleLabelList"/>
    <dgm:cxn modelId="{10D709BB-1008-4F91-A30D-20310126B76B}" srcId="{3AD02CB4-9DA4-460A-9AB1-0E39DC705E42}" destId="{9E4CA4A1-641B-40EB-AB17-DF04B3FD3BD6}" srcOrd="3" destOrd="0" parTransId="{0B7EFAC5-0F18-46ED-8B47-08274B4CDB4E}" sibTransId="{05BE1D38-80E6-4BE2-ADE7-6BE704ED618B}"/>
    <dgm:cxn modelId="{A24ECFBB-DB50-4212-87B4-EEEE8DD7A61A}" type="presOf" srcId="{C879874C-B3EA-43AC-8752-1D8511AA3D48}" destId="{61490D5F-38B9-452B-B953-6185BF7B5A77}" srcOrd="0" destOrd="0" presId="urn:microsoft.com/office/officeart/2018/5/layout/IconCircleLabelList"/>
    <dgm:cxn modelId="{A4B507D9-DDD5-45E3-A0CB-6909F1DD0D11}" type="presOf" srcId="{6E03BFD7-27DD-4C90-808C-F590DF15EE59}" destId="{C314D296-ABAD-4B6F-A9AA-B2F2BE0FE5A1}" srcOrd="0" destOrd="0" presId="urn:microsoft.com/office/officeart/2018/5/layout/IconCircleLabelList"/>
    <dgm:cxn modelId="{4DEA71DC-FA2E-4BEC-893D-1902CF4F53D8}" srcId="{3AD02CB4-9DA4-460A-9AB1-0E39DC705E42}" destId="{F25EDE8A-388B-4E7A-A415-E70C3ECA46EF}" srcOrd="5" destOrd="0" parTransId="{82EAEA80-05FA-481D-A04D-28C4766EC01D}" sibTransId="{61ABED8C-5F38-4C4A-91CF-FB4F997659EF}"/>
    <dgm:cxn modelId="{B9871BE9-CC2D-4512-BED0-47DE7A2AC472}" srcId="{3AD02CB4-9DA4-460A-9AB1-0E39DC705E42}" destId="{7986756B-13D5-4149-86A9-B4DAE081517E}" srcOrd="4" destOrd="0" parTransId="{4090A4AC-A3AD-49FB-B0C1-B5398D1BB79E}" sibTransId="{23C9A60A-0BFE-44A7-8878-ECA788A9118B}"/>
    <dgm:cxn modelId="{BE11E3EE-267E-4B66-B6F0-870EAC248790}" srcId="{3AD02CB4-9DA4-460A-9AB1-0E39DC705E42}" destId="{6E03BFD7-27DD-4C90-808C-F590DF15EE59}" srcOrd="6" destOrd="0" parTransId="{58420A2D-DFDC-443C-8B3F-04B31A9BCC9A}" sibTransId="{B02028E8-F19A-4EB4-9675-079E0FEE3879}"/>
    <dgm:cxn modelId="{976D24FF-6163-4DCD-B5EB-1DC051AC4506}" type="presOf" srcId="{7986756B-13D5-4149-86A9-B4DAE081517E}" destId="{8792FC0A-39C5-44D5-86E6-34F30CC98989}" srcOrd="0" destOrd="0" presId="urn:microsoft.com/office/officeart/2018/5/layout/IconCircleLabelList"/>
    <dgm:cxn modelId="{8B865E90-CFD3-418C-8D80-5E11BE430806}" type="presParOf" srcId="{2FDA8D4B-4989-49CD-8599-97E7585D19D2}" destId="{A8EBF7C1-DD96-473F-A098-407A65B90136}" srcOrd="0" destOrd="0" presId="urn:microsoft.com/office/officeart/2018/5/layout/IconCircleLabelList"/>
    <dgm:cxn modelId="{EC2D879F-F5D0-459A-BC80-6411F67FE4CB}" type="presParOf" srcId="{A8EBF7C1-DD96-473F-A098-407A65B90136}" destId="{D7B07C32-DDDD-4EA8-A0D0-543251E3B5B9}" srcOrd="0" destOrd="0" presId="urn:microsoft.com/office/officeart/2018/5/layout/IconCircleLabelList"/>
    <dgm:cxn modelId="{35EA0F4D-1C9E-4BBC-8336-8D3D8B6B57FF}" type="presParOf" srcId="{A8EBF7C1-DD96-473F-A098-407A65B90136}" destId="{081D8E9C-FBAA-4477-A245-0311BD1C15D3}" srcOrd="1" destOrd="0" presId="urn:microsoft.com/office/officeart/2018/5/layout/IconCircleLabelList"/>
    <dgm:cxn modelId="{FBA01543-A29E-40FB-805C-AA407F84FB36}" type="presParOf" srcId="{A8EBF7C1-DD96-473F-A098-407A65B90136}" destId="{54F0A1F0-7FF1-42A5-B011-B91FC01F2CBE}" srcOrd="2" destOrd="0" presId="urn:microsoft.com/office/officeart/2018/5/layout/IconCircleLabelList"/>
    <dgm:cxn modelId="{765CEE74-B224-4D7D-AF5A-126CAD3F237A}" type="presParOf" srcId="{A8EBF7C1-DD96-473F-A098-407A65B90136}" destId="{61490D5F-38B9-452B-B953-6185BF7B5A77}" srcOrd="3" destOrd="0" presId="urn:microsoft.com/office/officeart/2018/5/layout/IconCircleLabelList"/>
    <dgm:cxn modelId="{29F6286C-135C-4A74-BC37-CFD355FF9764}" type="presParOf" srcId="{2FDA8D4B-4989-49CD-8599-97E7585D19D2}" destId="{EA7EEA00-F8A1-42DF-974C-CF98078C9E36}" srcOrd="1" destOrd="0" presId="urn:microsoft.com/office/officeart/2018/5/layout/IconCircleLabelList"/>
    <dgm:cxn modelId="{4351F7FD-9A0A-493F-9B4F-4FDC25FD5078}" type="presParOf" srcId="{2FDA8D4B-4989-49CD-8599-97E7585D19D2}" destId="{E62F60D9-DC8E-4B20-81BE-59D23BF7EB51}" srcOrd="2" destOrd="0" presId="urn:microsoft.com/office/officeart/2018/5/layout/IconCircleLabelList"/>
    <dgm:cxn modelId="{BC3E3590-4738-480C-AE2C-A01B77107E03}" type="presParOf" srcId="{E62F60D9-DC8E-4B20-81BE-59D23BF7EB51}" destId="{0AD3F2A4-BEE8-4E70-8FEE-5FF6CA27F9CC}" srcOrd="0" destOrd="0" presId="urn:microsoft.com/office/officeart/2018/5/layout/IconCircleLabelList"/>
    <dgm:cxn modelId="{A7959A9C-1AC6-48EC-B6C7-FC39319E2925}" type="presParOf" srcId="{E62F60D9-DC8E-4B20-81BE-59D23BF7EB51}" destId="{61C84898-6896-4D1C-8DFD-346DCCA8E5E5}" srcOrd="1" destOrd="0" presId="urn:microsoft.com/office/officeart/2018/5/layout/IconCircleLabelList"/>
    <dgm:cxn modelId="{0404B7A9-91D7-4962-9D54-21BCAFA297D0}" type="presParOf" srcId="{E62F60D9-DC8E-4B20-81BE-59D23BF7EB51}" destId="{1E451C5A-7D7E-45B3-85F2-C7B74FC66DB0}" srcOrd="2" destOrd="0" presId="urn:microsoft.com/office/officeart/2018/5/layout/IconCircleLabelList"/>
    <dgm:cxn modelId="{A92C687A-0461-4A0D-B6B1-A69597D87E18}" type="presParOf" srcId="{E62F60D9-DC8E-4B20-81BE-59D23BF7EB51}" destId="{6C092AB2-3BD6-4350-A8F6-9C2ABF7DA407}" srcOrd="3" destOrd="0" presId="urn:microsoft.com/office/officeart/2018/5/layout/IconCircleLabelList"/>
    <dgm:cxn modelId="{F79A3541-3C4F-4801-A2E0-6CE7F41F57A2}" type="presParOf" srcId="{2FDA8D4B-4989-49CD-8599-97E7585D19D2}" destId="{332D7EE4-B2BD-468E-B2E6-8EF6C253FFB6}" srcOrd="3" destOrd="0" presId="urn:microsoft.com/office/officeart/2018/5/layout/IconCircleLabelList"/>
    <dgm:cxn modelId="{EB611BDB-00DD-4753-98A2-2B26F6FE9B18}" type="presParOf" srcId="{2FDA8D4B-4989-49CD-8599-97E7585D19D2}" destId="{E0B65D81-73E4-4F1A-8950-5EA4CC665988}" srcOrd="4" destOrd="0" presId="urn:microsoft.com/office/officeart/2018/5/layout/IconCircleLabelList"/>
    <dgm:cxn modelId="{D3201DCC-11FE-4B7F-8751-01E0E0A32E4A}" type="presParOf" srcId="{E0B65D81-73E4-4F1A-8950-5EA4CC665988}" destId="{1EE49F06-51ED-49C5-A5E9-A7B650EA8ABA}" srcOrd="0" destOrd="0" presId="urn:microsoft.com/office/officeart/2018/5/layout/IconCircleLabelList"/>
    <dgm:cxn modelId="{118070D3-4CCA-4189-A967-A44596577879}" type="presParOf" srcId="{E0B65D81-73E4-4F1A-8950-5EA4CC665988}" destId="{1F5321D3-48F4-435A-8700-0DF1CFA700C4}" srcOrd="1" destOrd="0" presId="urn:microsoft.com/office/officeart/2018/5/layout/IconCircleLabelList"/>
    <dgm:cxn modelId="{73CEB36A-F6E1-459A-975E-3FBE1A9BA102}" type="presParOf" srcId="{E0B65D81-73E4-4F1A-8950-5EA4CC665988}" destId="{3D3C9F15-D64D-4631-BC33-068764A7D717}" srcOrd="2" destOrd="0" presId="urn:microsoft.com/office/officeart/2018/5/layout/IconCircleLabelList"/>
    <dgm:cxn modelId="{A1C625F6-0180-45F1-BCE9-A0D613E3DE34}" type="presParOf" srcId="{E0B65D81-73E4-4F1A-8950-5EA4CC665988}" destId="{9BB3B294-C78B-4315-B5E4-1F6C60019EC6}" srcOrd="3" destOrd="0" presId="urn:microsoft.com/office/officeart/2018/5/layout/IconCircleLabelList"/>
    <dgm:cxn modelId="{8D720536-9B1F-4533-9900-EE0ACD535ADB}" type="presParOf" srcId="{2FDA8D4B-4989-49CD-8599-97E7585D19D2}" destId="{A0225B98-8A8F-4A01-BA4E-BDE2FB827783}" srcOrd="5" destOrd="0" presId="urn:microsoft.com/office/officeart/2018/5/layout/IconCircleLabelList"/>
    <dgm:cxn modelId="{1A1D0B4F-6C28-4105-B1E5-77449ABF4969}" type="presParOf" srcId="{2FDA8D4B-4989-49CD-8599-97E7585D19D2}" destId="{6A7708AD-42BB-4ABF-88D6-8BF7AD1008F6}" srcOrd="6" destOrd="0" presId="urn:microsoft.com/office/officeart/2018/5/layout/IconCircleLabelList"/>
    <dgm:cxn modelId="{08DF47B6-BEB8-4818-83EF-49F0BC94A5FD}" type="presParOf" srcId="{6A7708AD-42BB-4ABF-88D6-8BF7AD1008F6}" destId="{D7A8EA16-5105-4484-9993-1D5A194F1B5D}" srcOrd="0" destOrd="0" presId="urn:microsoft.com/office/officeart/2018/5/layout/IconCircleLabelList"/>
    <dgm:cxn modelId="{C11421AD-D440-464B-9C02-A734B1973BDE}" type="presParOf" srcId="{6A7708AD-42BB-4ABF-88D6-8BF7AD1008F6}" destId="{532A80CA-CFF8-4E8D-BCB3-7EEF8645B1AD}" srcOrd="1" destOrd="0" presId="urn:microsoft.com/office/officeart/2018/5/layout/IconCircleLabelList"/>
    <dgm:cxn modelId="{36096716-E08C-4098-868A-A262265B8766}" type="presParOf" srcId="{6A7708AD-42BB-4ABF-88D6-8BF7AD1008F6}" destId="{547ACFD8-7B3E-44C9-86A8-50631914C158}" srcOrd="2" destOrd="0" presId="urn:microsoft.com/office/officeart/2018/5/layout/IconCircleLabelList"/>
    <dgm:cxn modelId="{9F7CDD07-7199-456F-A9B9-413B5B38B14C}" type="presParOf" srcId="{6A7708AD-42BB-4ABF-88D6-8BF7AD1008F6}" destId="{20CD8DD7-83A2-4943-AF3B-C91D105DBEA3}" srcOrd="3" destOrd="0" presId="urn:microsoft.com/office/officeart/2018/5/layout/IconCircleLabelList"/>
    <dgm:cxn modelId="{F7A514F8-D37B-4DF6-8501-D62B46C7E356}" type="presParOf" srcId="{2FDA8D4B-4989-49CD-8599-97E7585D19D2}" destId="{EFD6200B-D451-4072-8B0D-25EBA40A83D9}" srcOrd="7" destOrd="0" presId="urn:microsoft.com/office/officeart/2018/5/layout/IconCircleLabelList"/>
    <dgm:cxn modelId="{5BEA49E8-11E0-402E-B1AF-C18DFA2272DD}" type="presParOf" srcId="{2FDA8D4B-4989-49CD-8599-97E7585D19D2}" destId="{A33DF86F-746B-4E53-96A3-DA1FF376E687}" srcOrd="8" destOrd="0" presId="urn:microsoft.com/office/officeart/2018/5/layout/IconCircleLabelList"/>
    <dgm:cxn modelId="{715C625F-A640-4D0D-888D-30389930E2D2}" type="presParOf" srcId="{A33DF86F-746B-4E53-96A3-DA1FF376E687}" destId="{249DC991-82D6-48BD-8B6A-C056912479CD}" srcOrd="0" destOrd="0" presId="urn:microsoft.com/office/officeart/2018/5/layout/IconCircleLabelList"/>
    <dgm:cxn modelId="{35C9EB6A-701C-45CE-A1A5-FE6D8F5AFB16}" type="presParOf" srcId="{A33DF86F-746B-4E53-96A3-DA1FF376E687}" destId="{E63F893C-806A-4395-9BF7-DB34FAA70A68}" srcOrd="1" destOrd="0" presId="urn:microsoft.com/office/officeart/2018/5/layout/IconCircleLabelList"/>
    <dgm:cxn modelId="{6E035ED3-E77B-421D-BC9E-DC4FA6426D3C}" type="presParOf" srcId="{A33DF86F-746B-4E53-96A3-DA1FF376E687}" destId="{302EED18-FC2B-47E2-B125-A7F38CA58421}" srcOrd="2" destOrd="0" presId="urn:microsoft.com/office/officeart/2018/5/layout/IconCircleLabelList"/>
    <dgm:cxn modelId="{876465B9-15EE-4F07-B544-B28CAF21C340}" type="presParOf" srcId="{A33DF86F-746B-4E53-96A3-DA1FF376E687}" destId="{8792FC0A-39C5-44D5-86E6-34F30CC98989}" srcOrd="3" destOrd="0" presId="urn:microsoft.com/office/officeart/2018/5/layout/IconCircleLabelList"/>
    <dgm:cxn modelId="{9B92578F-2889-48EC-9F52-DA48DB73717D}" type="presParOf" srcId="{2FDA8D4B-4989-49CD-8599-97E7585D19D2}" destId="{D444564A-4DD2-4274-88F5-3DDAC04D4224}" srcOrd="9" destOrd="0" presId="urn:microsoft.com/office/officeart/2018/5/layout/IconCircleLabelList"/>
    <dgm:cxn modelId="{14C8CB1F-9D89-444F-9CC8-892707AA4E0E}" type="presParOf" srcId="{2FDA8D4B-4989-49CD-8599-97E7585D19D2}" destId="{D2CC4803-F711-4F33-925C-D436B9370EBC}" srcOrd="10" destOrd="0" presId="urn:microsoft.com/office/officeart/2018/5/layout/IconCircleLabelList"/>
    <dgm:cxn modelId="{DAABA2F0-EB7A-4ADB-9B3B-52FA02839603}" type="presParOf" srcId="{D2CC4803-F711-4F33-925C-D436B9370EBC}" destId="{BD36F177-684A-4FE5-85EF-EB107DD4A6CD}" srcOrd="0" destOrd="0" presId="urn:microsoft.com/office/officeart/2018/5/layout/IconCircleLabelList"/>
    <dgm:cxn modelId="{5779358B-C92A-4D1C-B757-E4431DB582DC}" type="presParOf" srcId="{D2CC4803-F711-4F33-925C-D436B9370EBC}" destId="{80E43079-F12E-4C31-97A3-32015EFF8E46}" srcOrd="1" destOrd="0" presId="urn:microsoft.com/office/officeart/2018/5/layout/IconCircleLabelList"/>
    <dgm:cxn modelId="{7E6929AB-6E63-4813-A64F-24D4952914CA}" type="presParOf" srcId="{D2CC4803-F711-4F33-925C-D436B9370EBC}" destId="{308781E3-9B35-41D1-BE77-BC681A288105}" srcOrd="2" destOrd="0" presId="urn:microsoft.com/office/officeart/2018/5/layout/IconCircleLabelList"/>
    <dgm:cxn modelId="{9507E943-4C0D-49F3-B0FD-24E2A844BCFE}" type="presParOf" srcId="{D2CC4803-F711-4F33-925C-D436B9370EBC}" destId="{02931998-1E6F-4DAF-B0ED-DF47A86362A2}" srcOrd="3" destOrd="0" presId="urn:microsoft.com/office/officeart/2018/5/layout/IconCircleLabelList"/>
    <dgm:cxn modelId="{FDF865CF-D64E-4D23-8EFE-18959DD35CA8}" type="presParOf" srcId="{2FDA8D4B-4989-49CD-8599-97E7585D19D2}" destId="{71BFE1D9-942E-4B54-9282-0BC57C301B8D}" srcOrd="11" destOrd="0" presId="urn:microsoft.com/office/officeart/2018/5/layout/IconCircleLabelList"/>
    <dgm:cxn modelId="{528B3FAE-E4A4-492B-B5F8-ED14F60411D6}" type="presParOf" srcId="{2FDA8D4B-4989-49CD-8599-97E7585D19D2}" destId="{8DE65363-0899-4930-BDC0-856138298A10}" srcOrd="12" destOrd="0" presId="urn:microsoft.com/office/officeart/2018/5/layout/IconCircleLabelList"/>
    <dgm:cxn modelId="{7319CB92-257F-4539-BC28-23A4CAECDBA2}" type="presParOf" srcId="{8DE65363-0899-4930-BDC0-856138298A10}" destId="{D97170D1-1884-41EA-9604-60CE01AE2EA6}" srcOrd="0" destOrd="0" presId="urn:microsoft.com/office/officeart/2018/5/layout/IconCircleLabelList"/>
    <dgm:cxn modelId="{A443BEC1-EE1E-4E84-94DB-D808BAE17F90}" type="presParOf" srcId="{8DE65363-0899-4930-BDC0-856138298A10}" destId="{6DC46B66-13B2-43B8-A83E-DF5734FFF6EF}" srcOrd="1" destOrd="0" presId="urn:microsoft.com/office/officeart/2018/5/layout/IconCircleLabelList"/>
    <dgm:cxn modelId="{0026D704-56B5-4FAF-AA42-660D72F1A5AA}" type="presParOf" srcId="{8DE65363-0899-4930-BDC0-856138298A10}" destId="{E4BBFAC2-4AD7-4A01-ABB0-33EB062E5ABA}" srcOrd="2" destOrd="0" presId="urn:microsoft.com/office/officeart/2018/5/layout/IconCircleLabelList"/>
    <dgm:cxn modelId="{54B263F0-CAD0-47E4-A325-761F002D5D11}" type="presParOf" srcId="{8DE65363-0899-4930-BDC0-856138298A10}" destId="{C314D296-ABAD-4B6F-A9AA-B2F2BE0FE5A1}" srcOrd="3" destOrd="0" presId="urn:microsoft.com/office/officeart/2018/5/layout/IconCircleLabelList"/>
    <dgm:cxn modelId="{36DDC5B2-78C5-465E-9808-1162B92AB228}" type="presParOf" srcId="{2FDA8D4B-4989-49CD-8599-97E7585D19D2}" destId="{CBD630F6-A026-4FFC-9471-DA35F9F5945A}" srcOrd="13" destOrd="0" presId="urn:microsoft.com/office/officeart/2018/5/layout/IconCircleLabelList"/>
    <dgm:cxn modelId="{6F4D3A76-1D89-40ED-AF19-B780B78B8EE9}" type="presParOf" srcId="{2FDA8D4B-4989-49CD-8599-97E7585D19D2}" destId="{882DDA0F-68D1-4FE2-A901-442DACDE232C}" srcOrd="14" destOrd="0" presId="urn:microsoft.com/office/officeart/2018/5/layout/IconCircleLabelList"/>
    <dgm:cxn modelId="{DA8B65A4-4ADE-449B-B819-F2328A861662}" type="presParOf" srcId="{882DDA0F-68D1-4FE2-A901-442DACDE232C}" destId="{F418CA3D-9461-4598-874E-AA50A290C7FC}" srcOrd="0" destOrd="0" presId="urn:microsoft.com/office/officeart/2018/5/layout/IconCircleLabelList"/>
    <dgm:cxn modelId="{298870C4-8692-4F96-8C2B-F0E9738FF4EF}" type="presParOf" srcId="{882DDA0F-68D1-4FE2-A901-442DACDE232C}" destId="{9A69079C-980B-49AF-AE98-949423EE540C}" srcOrd="1" destOrd="0" presId="urn:microsoft.com/office/officeart/2018/5/layout/IconCircleLabelList"/>
    <dgm:cxn modelId="{700F7055-4CBE-46FF-B967-496B802BFA09}" type="presParOf" srcId="{882DDA0F-68D1-4FE2-A901-442DACDE232C}" destId="{E0D23914-E3C5-4728-9B81-7C3418AEA289}" srcOrd="2" destOrd="0" presId="urn:microsoft.com/office/officeart/2018/5/layout/IconCircleLabelList"/>
    <dgm:cxn modelId="{C7F57F50-E927-4FC2-83F8-32C3FB46B199}" type="presParOf" srcId="{882DDA0F-68D1-4FE2-A901-442DACDE232C}" destId="{4CF4B0A3-F1F4-4C75-8A7A-007DA98735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A0C21C-57DD-4D90-B792-49EDDD0ED8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9E186-AF47-4C54-8062-345DE31AF126}">
      <dgm:prSet/>
      <dgm:spPr/>
      <dgm:t>
        <a:bodyPr/>
        <a:lstStyle/>
        <a:p>
          <a:r>
            <a:rPr lang="en-IN"/>
            <a:t>IPFS is a framework currently under development and new versions are released frequently. Also no proper documentation is available</a:t>
          </a:r>
          <a:endParaRPr lang="en-US"/>
        </a:p>
      </dgm:t>
    </dgm:pt>
    <dgm:pt modelId="{C1F2468F-D4B3-473F-93A7-0041CCBE95D8}" type="parTrans" cxnId="{16960107-B5EA-48F2-B698-11DE2B4CFB58}">
      <dgm:prSet/>
      <dgm:spPr/>
      <dgm:t>
        <a:bodyPr/>
        <a:lstStyle/>
        <a:p>
          <a:endParaRPr lang="en-US"/>
        </a:p>
      </dgm:t>
    </dgm:pt>
    <dgm:pt modelId="{552A9459-4CE9-4E4A-A5FB-CA30209BF984}" type="sibTrans" cxnId="{16960107-B5EA-48F2-B698-11DE2B4CFB58}">
      <dgm:prSet/>
      <dgm:spPr/>
      <dgm:t>
        <a:bodyPr/>
        <a:lstStyle/>
        <a:p>
          <a:endParaRPr lang="en-US"/>
        </a:p>
      </dgm:t>
    </dgm:pt>
    <dgm:pt modelId="{38B751FB-FC1A-4B4A-828D-C50CDDC498A5}">
      <dgm:prSet/>
      <dgm:spPr/>
      <dgm:t>
        <a:bodyPr/>
        <a:lstStyle/>
        <a:p>
          <a:r>
            <a:rPr lang="en-IN"/>
            <a:t>We had a lot of problems in setting up the node environment to run the app on different systems</a:t>
          </a:r>
          <a:endParaRPr lang="en-US"/>
        </a:p>
      </dgm:t>
    </dgm:pt>
    <dgm:pt modelId="{43CC3091-F1F6-441E-98D5-AF4F9A84A1CA}" type="parTrans" cxnId="{1607BE11-C308-4A9D-A59C-92C791D4BC12}">
      <dgm:prSet/>
      <dgm:spPr/>
      <dgm:t>
        <a:bodyPr/>
        <a:lstStyle/>
        <a:p>
          <a:endParaRPr lang="en-US"/>
        </a:p>
      </dgm:t>
    </dgm:pt>
    <dgm:pt modelId="{C6D18BAE-2FFC-4E8C-A60D-FFEB3FBDED92}" type="sibTrans" cxnId="{1607BE11-C308-4A9D-A59C-92C791D4BC12}">
      <dgm:prSet/>
      <dgm:spPr/>
      <dgm:t>
        <a:bodyPr/>
        <a:lstStyle/>
        <a:p>
          <a:endParaRPr lang="en-US"/>
        </a:p>
      </dgm:t>
    </dgm:pt>
    <dgm:pt modelId="{59FD3B9A-135C-4F14-A0AA-AA71FB24F8DC}">
      <dgm:prSet/>
      <dgm:spPr/>
      <dgm:t>
        <a:bodyPr/>
        <a:lstStyle/>
        <a:p>
          <a:r>
            <a:rPr lang="en-IN"/>
            <a:t>Converting into an npm package was a bit challenging as we had to decide what all functions we should expose, and what all flexibility should be given to the developer</a:t>
          </a:r>
          <a:endParaRPr lang="en-US"/>
        </a:p>
      </dgm:t>
    </dgm:pt>
    <dgm:pt modelId="{999651E4-3025-4EAE-BA92-9430DA1F7B67}" type="parTrans" cxnId="{52D46F80-BBAF-4830-AEB1-A7CD4F1304FD}">
      <dgm:prSet/>
      <dgm:spPr/>
      <dgm:t>
        <a:bodyPr/>
        <a:lstStyle/>
        <a:p>
          <a:endParaRPr lang="en-US"/>
        </a:p>
      </dgm:t>
    </dgm:pt>
    <dgm:pt modelId="{04EF2253-7CDC-43DF-89DE-E8F903031031}" type="sibTrans" cxnId="{52D46F80-BBAF-4830-AEB1-A7CD4F1304FD}">
      <dgm:prSet/>
      <dgm:spPr/>
      <dgm:t>
        <a:bodyPr/>
        <a:lstStyle/>
        <a:p>
          <a:endParaRPr lang="en-US"/>
        </a:p>
      </dgm:t>
    </dgm:pt>
    <dgm:pt modelId="{A293165A-E9C7-41B0-9859-5B76EB51BDBE}" type="pres">
      <dgm:prSet presAssocID="{B8A0C21C-57DD-4D90-B792-49EDDD0ED88E}" presName="linear" presStyleCnt="0">
        <dgm:presLayoutVars>
          <dgm:animLvl val="lvl"/>
          <dgm:resizeHandles val="exact"/>
        </dgm:presLayoutVars>
      </dgm:prSet>
      <dgm:spPr/>
    </dgm:pt>
    <dgm:pt modelId="{92DF1042-DB44-45F2-972B-FDF73782DB46}" type="pres">
      <dgm:prSet presAssocID="{E3F9E186-AF47-4C54-8062-345DE31AF1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C30AD5-FC0A-43B4-90A9-A5522B1D82A3}" type="pres">
      <dgm:prSet presAssocID="{552A9459-4CE9-4E4A-A5FB-CA30209BF984}" presName="spacer" presStyleCnt="0"/>
      <dgm:spPr/>
    </dgm:pt>
    <dgm:pt modelId="{93448BDE-B9A6-4E60-8AD4-B2D1DCAC1AAB}" type="pres">
      <dgm:prSet presAssocID="{38B751FB-FC1A-4B4A-828D-C50CDDC498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26A87C-59CE-42BE-8414-90CEBD6CE70D}" type="pres">
      <dgm:prSet presAssocID="{C6D18BAE-2FFC-4E8C-A60D-FFEB3FBDED92}" presName="spacer" presStyleCnt="0"/>
      <dgm:spPr/>
    </dgm:pt>
    <dgm:pt modelId="{DC35FB09-51F1-481D-B282-6E24DE4878D1}" type="pres">
      <dgm:prSet presAssocID="{59FD3B9A-135C-4F14-A0AA-AA71FB24F8D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960107-B5EA-48F2-B698-11DE2B4CFB58}" srcId="{B8A0C21C-57DD-4D90-B792-49EDDD0ED88E}" destId="{E3F9E186-AF47-4C54-8062-345DE31AF126}" srcOrd="0" destOrd="0" parTransId="{C1F2468F-D4B3-473F-93A7-0041CCBE95D8}" sibTransId="{552A9459-4CE9-4E4A-A5FB-CA30209BF984}"/>
    <dgm:cxn modelId="{1607BE11-C308-4A9D-A59C-92C791D4BC12}" srcId="{B8A0C21C-57DD-4D90-B792-49EDDD0ED88E}" destId="{38B751FB-FC1A-4B4A-828D-C50CDDC498A5}" srcOrd="1" destOrd="0" parTransId="{43CC3091-F1F6-441E-98D5-AF4F9A84A1CA}" sibTransId="{C6D18BAE-2FFC-4E8C-A60D-FFEB3FBDED92}"/>
    <dgm:cxn modelId="{3C6A8214-3DAF-4A6C-8CD3-095DA93F8E3E}" type="presOf" srcId="{B8A0C21C-57DD-4D90-B792-49EDDD0ED88E}" destId="{A293165A-E9C7-41B0-9859-5B76EB51BDBE}" srcOrd="0" destOrd="0" presId="urn:microsoft.com/office/officeart/2005/8/layout/vList2"/>
    <dgm:cxn modelId="{C9D8785B-C08C-4692-B0F1-462F7D8FAB6D}" type="presOf" srcId="{59FD3B9A-135C-4F14-A0AA-AA71FB24F8DC}" destId="{DC35FB09-51F1-481D-B282-6E24DE4878D1}" srcOrd="0" destOrd="0" presId="urn:microsoft.com/office/officeart/2005/8/layout/vList2"/>
    <dgm:cxn modelId="{78D85E5F-ABDA-4123-A518-89DDC05E2F08}" type="presOf" srcId="{E3F9E186-AF47-4C54-8062-345DE31AF126}" destId="{92DF1042-DB44-45F2-972B-FDF73782DB46}" srcOrd="0" destOrd="0" presId="urn:microsoft.com/office/officeart/2005/8/layout/vList2"/>
    <dgm:cxn modelId="{52D46F80-BBAF-4830-AEB1-A7CD4F1304FD}" srcId="{B8A0C21C-57DD-4D90-B792-49EDDD0ED88E}" destId="{59FD3B9A-135C-4F14-A0AA-AA71FB24F8DC}" srcOrd="2" destOrd="0" parTransId="{999651E4-3025-4EAE-BA92-9430DA1F7B67}" sibTransId="{04EF2253-7CDC-43DF-89DE-E8F903031031}"/>
    <dgm:cxn modelId="{2F3FA5E9-68FF-40B6-8345-6DFF15D4FFE8}" type="presOf" srcId="{38B751FB-FC1A-4B4A-828D-C50CDDC498A5}" destId="{93448BDE-B9A6-4E60-8AD4-B2D1DCAC1AAB}" srcOrd="0" destOrd="0" presId="urn:microsoft.com/office/officeart/2005/8/layout/vList2"/>
    <dgm:cxn modelId="{EDC1371D-ECBD-4F82-98CC-EB7178B2AB83}" type="presParOf" srcId="{A293165A-E9C7-41B0-9859-5B76EB51BDBE}" destId="{92DF1042-DB44-45F2-972B-FDF73782DB46}" srcOrd="0" destOrd="0" presId="urn:microsoft.com/office/officeart/2005/8/layout/vList2"/>
    <dgm:cxn modelId="{D19318BB-607F-4352-ACC3-A3F7D4ADBD10}" type="presParOf" srcId="{A293165A-E9C7-41B0-9859-5B76EB51BDBE}" destId="{B0C30AD5-FC0A-43B4-90A9-A5522B1D82A3}" srcOrd="1" destOrd="0" presId="urn:microsoft.com/office/officeart/2005/8/layout/vList2"/>
    <dgm:cxn modelId="{E84ABB8A-31F6-49BE-BFD5-973ACD23F31C}" type="presParOf" srcId="{A293165A-E9C7-41B0-9859-5B76EB51BDBE}" destId="{93448BDE-B9A6-4E60-8AD4-B2D1DCAC1AAB}" srcOrd="2" destOrd="0" presId="urn:microsoft.com/office/officeart/2005/8/layout/vList2"/>
    <dgm:cxn modelId="{E8200CE7-4CBC-4B9D-8726-092D23779DEB}" type="presParOf" srcId="{A293165A-E9C7-41B0-9859-5B76EB51BDBE}" destId="{D226A87C-59CE-42BE-8414-90CEBD6CE70D}" srcOrd="3" destOrd="0" presId="urn:microsoft.com/office/officeart/2005/8/layout/vList2"/>
    <dgm:cxn modelId="{D8266BF4-706D-42F1-A0F9-C3728BED3435}" type="presParOf" srcId="{A293165A-E9C7-41B0-9859-5B76EB51BDBE}" destId="{DC35FB09-51F1-481D-B282-6E24DE4878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082111-3CCB-4EFA-A1ED-301A19D692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098D74-0BD1-4CE5-BD78-917C25072081}">
      <dgm:prSet/>
      <dgm:spPr/>
      <dgm:t>
        <a:bodyPr/>
        <a:lstStyle/>
        <a:p>
          <a:r>
            <a:rPr lang="en-IN"/>
            <a:t>The ratings that are currently stored with the user can be stored in a Blockchain to improve security</a:t>
          </a:r>
          <a:endParaRPr lang="en-US"/>
        </a:p>
      </dgm:t>
    </dgm:pt>
    <dgm:pt modelId="{49BE9837-6886-4B28-BE3F-D56206E89C02}" type="parTrans" cxnId="{F4B2BA6B-1881-47CC-B7EE-8458D2F4F6DA}">
      <dgm:prSet/>
      <dgm:spPr/>
      <dgm:t>
        <a:bodyPr/>
        <a:lstStyle/>
        <a:p>
          <a:endParaRPr lang="en-US"/>
        </a:p>
      </dgm:t>
    </dgm:pt>
    <dgm:pt modelId="{F720ED33-F954-475E-B3C1-771D0E2ABFF6}" type="sibTrans" cxnId="{F4B2BA6B-1881-47CC-B7EE-8458D2F4F6DA}">
      <dgm:prSet/>
      <dgm:spPr/>
      <dgm:t>
        <a:bodyPr/>
        <a:lstStyle/>
        <a:p>
          <a:endParaRPr lang="en-US"/>
        </a:p>
      </dgm:t>
    </dgm:pt>
    <dgm:pt modelId="{136887FB-F962-4C67-9880-13F38FD5C072}">
      <dgm:prSet/>
      <dgm:spPr/>
      <dgm:t>
        <a:bodyPr/>
        <a:lstStyle/>
        <a:p>
          <a:r>
            <a:rPr lang="en-IN"/>
            <a:t>A method of improving the current STP system, based on the need of the application, so that the value of incentives can vary based on the use case</a:t>
          </a:r>
          <a:endParaRPr lang="en-US"/>
        </a:p>
      </dgm:t>
    </dgm:pt>
    <dgm:pt modelId="{D4A25A51-0B7E-4D19-B068-E56D0B96D6F8}" type="parTrans" cxnId="{2EE24977-BF13-4AB3-9B8B-D26657571DCB}">
      <dgm:prSet/>
      <dgm:spPr/>
      <dgm:t>
        <a:bodyPr/>
        <a:lstStyle/>
        <a:p>
          <a:endParaRPr lang="en-US"/>
        </a:p>
      </dgm:t>
    </dgm:pt>
    <dgm:pt modelId="{5215E932-3C3C-4F1B-B4C1-BD1FF7873B70}" type="sibTrans" cxnId="{2EE24977-BF13-4AB3-9B8B-D26657571DCB}">
      <dgm:prSet/>
      <dgm:spPr/>
      <dgm:t>
        <a:bodyPr/>
        <a:lstStyle/>
        <a:p>
          <a:endParaRPr lang="en-US"/>
        </a:p>
      </dgm:t>
    </dgm:pt>
    <dgm:pt modelId="{0584135E-2B62-46CC-B405-D6C2FA7D5AEB}">
      <dgm:prSet/>
      <dgm:spPr/>
      <dgm:t>
        <a:bodyPr/>
        <a:lstStyle/>
        <a:p>
          <a:r>
            <a:rPr lang="en-IN"/>
            <a:t>Implementation of various layers of encryption that can be chosen by the developer at the time of designing apps based on their requirements</a:t>
          </a:r>
          <a:endParaRPr lang="en-US"/>
        </a:p>
      </dgm:t>
    </dgm:pt>
    <dgm:pt modelId="{22AA7FED-635D-4F17-AA90-45AD087546AB}" type="parTrans" cxnId="{65393621-FFDC-4A07-95C3-C18F51F8C5C2}">
      <dgm:prSet/>
      <dgm:spPr/>
      <dgm:t>
        <a:bodyPr/>
        <a:lstStyle/>
        <a:p>
          <a:endParaRPr lang="en-US"/>
        </a:p>
      </dgm:t>
    </dgm:pt>
    <dgm:pt modelId="{6ADBA011-A18E-4C4B-B805-C612E9F138B3}" type="sibTrans" cxnId="{65393621-FFDC-4A07-95C3-C18F51F8C5C2}">
      <dgm:prSet/>
      <dgm:spPr/>
      <dgm:t>
        <a:bodyPr/>
        <a:lstStyle/>
        <a:p>
          <a:endParaRPr lang="en-US"/>
        </a:p>
      </dgm:t>
    </dgm:pt>
    <dgm:pt modelId="{FEEDCB98-0CA5-4A75-B934-1D08ACC9E4E2}">
      <dgm:prSet/>
      <dgm:spPr/>
      <dgm:t>
        <a:bodyPr/>
        <a:lstStyle/>
        <a:p>
          <a:r>
            <a:rPr lang="en-IN"/>
            <a:t>Design and implement a model to capture the underlying social relationships between users, and make trust calculation a bit more indirect</a:t>
          </a:r>
          <a:endParaRPr lang="en-US"/>
        </a:p>
      </dgm:t>
    </dgm:pt>
    <dgm:pt modelId="{B82A3D8F-CBBE-473D-B49A-48EE45066EB4}" type="parTrans" cxnId="{8EE84BA2-04AC-4DDF-9C5E-00E563723213}">
      <dgm:prSet/>
      <dgm:spPr/>
      <dgm:t>
        <a:bodyPr/>
        <a:lstStyle/>
        <a:p>
          <a:endParaRPr lang="en-US"/>
        </a:p>
      </dgm:t>
    </dgm:pt>
    <dgm:pt modelId="{96D48AEC-F1C3-433B-8F90-62FC9BEDAC5B}" type="sibTrans" cxnId="{8EE84BA2-04AC-4DDF-9C5E-00E563723213}">
      <dgm:prSet/>
      <dgm:spPr/>
      <dgm:t>
        <a:bodyPr/>
        <a:lstStyle/>
        <a:p>
          <a:endParaRPr lang="en-US"/>
        </a:p>
      </dgm:t>
    </dgm:pt>
    <dgm:pt modelId="{A37F48E3-8ED6-4925-9B6C-F9BCDE497CF1}" type="pres">
      <dgm:prSet presAssocID="{4A082111-3CCB-4EFA-A1ED-301A19D6924D}" presName="root" presStyleCnt="0">
        <dgm:presLayoutVars>
          <dgm:dir/>
          <dgm:resizeHandles val="exact"/>
        </dgm:presLayoutVars>
      </dgm:prSet>
      <dgm:spPr/>
    </dgm:pt>
    <dgm:pt modelId="{9EE30BDC-F1B4-49D8-8F60-11C194924982}" type="pres">
      <dgm:prSet presAssocID="{68098D74-0BD1-4CE5-BD78-917C25072081}" presName="compNode" presStyleCnt="0"/>
      <dgm:spPr/>
    </dgm:pt>
    <dgm:pt modelId="{4AEB5D69-A36F-4396-A80C-8899DF2F1547}" type="pres">
      <dgm:prSet presAssocID="{68098D74-0BD1-4CE5-BD78-917C25072081}" presName="bgRect" presStyleLbl="bgShp" presStyleIdx="0" presStyleCnt="4"/>
      <dgm:spPr/>
    </dgm:pt>
    <dgm:pt modelId="{B7E6EA1F-BECF-4499-B58F-F1C978B1FFEC}" type="pres">
      <dgm:prSet presAssocID="{68098D74-0BD1-4CE5-BD78-917C250720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5D2B88AA-8A71-4CCF-A04B-85BB1E05775A}" type="pres">
      <dgm:prSet presAssocID="{68098D74-0BD1-4CE5-BD78-917C25072081}" presName="spaceRect" presStyleCnt="0"/>
      <dgm:spPr/>
    </dgm:pt>
    <dgm:pt modelId="{453E4257-666E-4F96-B8B1-F217905EF35E}" type="pres">
      <dgm:prSet presAssocID="{68098D74-0BD1-4CE5-BD78-917C25072081}" presName="parTx" presStyleLbl="revTx" presStyleIdx="0" presStyleCnt="4">
        <dgm:presLayoutVars>
          <dgm:chMax val="0"/>
          <dgm:chPref val="0"/>
        </dgm:presLayoutVars>
      </dgm:prSet>
      <dgm:spPr/>
    </dgm:pt>
    <dgm:pt modelId="{E485530C-AA0E-47C8-8520-EFBE3892C19D}" type="pres">
      <dgm:prSet presAssocID="{F720ED33-F954-475E-B3C1-771D0E2ABFF6}" presName="sibTrans" presStyleCnt="0"/>
      <dgm:spPr/>
    </dgm:pt>
    <dgm:pt modelId="{FE9D7386-38F6-4334-A55D-0E106C52F0EE}" type="pres">
      <dgm:prSet presAssocID="{136887FB-F962-4C67-9880-13F38FD5C072}" presName="compNode" presStyleCnt="0"/>
      <dgm:spPr/>
    </dgm:pt>
    <dgm:pt modelId="{CD075AA4-88B8-4607-9BCF-8D35615348DD}" type="pres">
      <dgm:prSet presAssocID="{136887FB-F962-4C67-9880-13F38FD5C072}" presName="bgRect" presStyleLbl="bgShp" presStyleIdx="1" presStyleCnt="4"/>
      <dgm:spPr/>
    </dgm:pt>
    <dgm:pt modelId="{F9580EFE-6EC8-42F3-A4E4-109230473B3A}" type="pres">
      <dgm:prSet presAssocID="{136887FB-F962-4C67-9880-13F38FD5C0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E808D45-4374-46E7-A281-5515F142DEE4}" type="pres">
      <dgm:prSet presAssocID="{136887FB-F962-4C67-9880-13F38FD5C072}" presName="spaceRect" presStyleCnt="0"/>
      <dgm:spPr/>
    </dgm:pt>
    <dgm:pt modelId="{99689C45-79CB-4FB1-B696-8068C31ED5C5}" type="pres">
      <dgm:prSet presAssocID="{136887FB-F962-4C67-9880-13F38FD5C072}" presName="parTx" presStyleLbl="revTx" presStyleIdx="1" presStyleCnt="4">
        <dgm:presLayoutVars>
          <dgm:chMax val="0"/>
          <dgm:chPref val="0"/>
        </dgm:presLayoutVars>
      </dgm:prSet>
      <dgm:spPr/>
    </dgm:pt>
    <dgm:pt modelId="{DCE70675-4252-4350-8E77-C1C3F9E527AF}" type="pres">
      <dgm:prSet presAssocID="{5215E932-3C3C-4F1B-B4C1-BD1FF7873B70}" presName="sibTrans" presStyleCnt="0"/>
      <dgm:spPr/>
    </dgm:pt>
    <dgm:pt modelId="{FB18C2A9-7718-4319-8B82-B3722E7D582E}" type="pres">
      <dgm:prSet presAssocID="{0584135E-2B62-46CC-B405-D6C2FA7D5AEB}" presName="compNode" presStyleCnt="0"/>
      <dgm:spPr/>
    </dgm:pt>
    <dgm:pt modelId="{BDC27EC6-61E4-495D-B71D-A5C0900EDFC1}" type="pres">
      <dgm:prSet presAssocID="{0584135E-2B62-46CC-B405-D6C2FA7D5AEB}" presName="bgRect" presStyleLbl="bgShp" presStyleIdx="2" presStyleCnt="4"/>
      <dgm:spPr/>
    </dgm:pt>
    <dgm:pt modelId="{D9FA3631-442E-40B2-9FCA-FAB8CFFF8A8D}" type="pres">
      <dgm:prSet presAssocID="{0584135E-2B62-46CC-B405-D6C2FA7D5A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0AD8716-70DD-4679-A660-E42F4E96498A}" type="pres">
      <dgm:prSet presAssocID="{0584135E-2B62-46CC-B405-D6C2FA7D5AEB}" presName="spaceRect" presStyleCnt="0"/>
      <dgm:spPr/>
    </dgm:pt>
    <dgm:pt modelId="{96FA9B4A-6E64-4222-981F-F87B4DF9CDD0}" type="pres">
      <dgm:prSet presAssocID="{0584135E-2B62-46CC-B405-D6C2FA7D5AEB}" presName="parTx" presStyleLbl="revTx" presStyleIdx="2" presStyleCnt="4">
        <dgm:presLayoutVars>
          <dgm:chMax val="0"/>
          <dgm:chPref val="0"/>
        </dgm:presLayoutVars>
      </dgm:prSet>
      <dgm:spPr/>
    </dgm:pt>
    <dgm:pt modelId="{8E127EB2-B442-42D2-9450-958B52345ABE}" type="pres">
      <dgm:prSet presAssocID="{6ADBA011-A18E-4C4B-B805-C612E9F138B3}" presName="sibTrans" presStyleCnt="0"/>
      <dgm:spPr/>
    </dgm:pt>
    <dgm:pt modelId="{A88FB8CC-0075-478E-93A0-625034023E09}" type="pres">
      <dgm:prSet presAssocID="{FEEDCB98-0CA5-4A75-B934-1D08ACC9E4E2}" presName="compNode" presStyleCnt="0"/>
      <dgm:spPr/>
    </dgm:pt>
    <dgm:pt modelId="{6983442F-CAC6-4422-8DC9-065C848671AF}" type="pres">
      <dgm:prSet presAssocID="{FEEDCB98-0CA5-4A75-B934-1D08ACC9E4E2}" presName="bgRect" presStyleLbl="bgShp" presStyleIdx="3" presStyleCnt="4"/>
      <dgm:spPr/>
    </dgm:pt>
    <dgm:pt modelId="{714712B6-4D0C-4F56-8438-18AD3529704D}" type="pres">
      <dgm:prSet presAssocID="{FEEDCB98-0CA5-4A75-B934-1D08ACC9E4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28AFF21-CE05-41A0-99A6-AB9AAFCCB5B0}" type="pres">
      <dgm:prSet presAssocID="{FEEDCB98-0CA5-4A75-B934-1D08ACC9E4E2}" presName="spaceRect" presStyleCnt="0"/>
      <dgm:spPr/>
    </dgm:pt>
    <dgm:pt modelId="{F51A9E30-74BD-4B47-89DA-9545372ED89C}" type="pres">
      <dgm:prSet presAssocID="{FEEDCB98-0CA5-4A75-B934-1D08ACC9E4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09E314-BBA8-4B02-ABE0-5F101DC3B345}" type="presOf" srcId="{136887FB-F962-4C67-9880-13F38FD5C072}" destId="{99689C45-79CB-4FB1-B696-8068C31ED5C5}" srcOrd="0" destOrd="0" presId="urn:microsoft.com/office/officeart/2018/2/layout/IconVerticalSolidList"/>
    <dgm:cxn modelId="{65393621-FFDC-4A07-95C3-C18F51F8C5C2}" srcId="{4A082111-3CCB-4EFA-A1ED-301A19D6924D}" destId="{0584135E-2B62-46CC-B405-D6C2FA7D5AEB}" srcOrd="2" destOrd="0" parTransId="{22AA7FED-635D-4F17-AA90-45AD087546AB}" sibTransId="{6ADBA011-A18E-4C4B-B805-C612E9F138B3}"/>
    <dgm:cxn modelId="{7839CA44-DD9E-4CE5-9114-555B8EE7BA97}" type="presOf" srcId="{FEEDCB98-0CA5-4A75-B934-1D08ACC9E4E2}" destId="{F51A9E30-74BD-4B47-89DA-9545372ED89C}" srcOrd="0" destOrd="0" presId="urn:microsoft.com/office/officeart/2018/2/layout/IconVerticalSolidList"/>
    <dgm:cxn modelId="{F4B2BA6B-1881-47CC-B7EE-8458D2F4F6DA}" srcId="{4A082111-3CCB-4EFA-A1ED-301A19D6924D}" destId="{68098D74-0BD1-4CE5-BD78-917C25072081}" srcOrd="0" destOrd="0" parTransId="{49BE9837-6886-4B28-BE3F-D56206E89C02}" sibTransId="{F720ED33-F954-475E-B3C1-771D0E2ABFF6}"/>
    <dgm:cxn modelId="{2EE24977-BF13-4AB3-9B8B-D26657571DCB}" srcId="{4A082111-3CCB-4EFA-A1ED-301A19D6924D}" destId="{136887FB-F962-4C67-9880-13F38FD5C072}" srcOrd="1" destOrd="0" parTransId="{D4A25A51-0B7E-4D19-B068-E56D0B96D6F8}" sibTransId="{5215E932-3C3C-4F1B-B4C1-BD1FF7873B70}"/>
    <dgm:cxn modelId="{57463480-D18F-4A7B-977C-31A5E1D33F9A}" type="presOf" srcId="{0584135E-2B62-46CC-B405-D6C2FA7D5AEB}" destId="{96FA9B4A-6E64-4222-981F-F87B4DF9CDD0}" srcOrd="0" destOrd="0" presId="urn:microsoft.com/office/officeart/2018/2/layout/IconVerticalSolidList"/>
    <dgm:cxn modelId="{8EE84BA2-04AC-4DDF-9C5E-00E563723213}" srcId="{4A082111-3CCB-4EFA-A1ED-301A19D6924D}" destId="{FEEDCB98-0CA5-4A75-B934-1D08ACC9E4E2}" srcOrd="3" destOrd="0" parTransId="{B82A3D8F-CBBE-473D-B49A-48EE45066EB4}" sibTransId="{96D48AEC-F1C3-433B-8F90-62FC9BEDAC5B}"/>
    <dgm:cxn modelId="{796401CB-53FB-419C-AE76-800864D28974}" type="presOf" srcId="{68098D74-0BD1-4CE5-BD78-917C25072081}" destId="{453E4257-666E-4F96-B8B1-F217905EF35E}" srcOrd="0" destOrd="0" presId="urn:microsoft.com/office/officeart/2018/2/layout/IconVerticalSolidList"/>
    <dgm:cxn modelId="{870DB6F5-3B0A-4CB3-B15A-D2584CB5643C}" type="presOf" srcId="{4A082111-3CCB-4EFA-A1ED-301A19D6924D}" destId="{A37F48E3-8ED6-4925-9B6C-F9BCDE497CF1}" srcOrd="0" destOrd="0" presId="urn:microsoft.com/office/officeart/2018/2/layout/IconVerticalSolidList"/>
    <dgm:cxn modelId="{7F8220A3-7A87-4B2B-BE71-5FF61C966ED2}" type="presParOf" srcId="{A37F48E3-8ED6-4925-9B6C-F9BCDE497CF1}" destId="{9EE30BDC-F1B4-49D8-8F60-11C194924982}" srcOrd="0" destOrd="0" presId="urn:microsoft.com/office/officeart/2018/2/layout/IconVerticalSolidList"/>
    <dgm:cxn modelId="{B716364C-1486-4A78-903D-E71F4E292D7A}" type="presParOf" srcId="{9EE30BDC-F1B4-49D8-8F60-11C194924982}" destId="{4AEB5D69-A36F-4396-A80C-8899DF2F1547}" srcOrd="0" destOrd="0" presId="urn:microsoft.com/office/officeart/2018/2/layout/IconVerticalSolidList"/>
    <dgm:cxn modelId="{C24E7D54-F779-459C-A19D-F37D01FE2B15}" type="presParOf" srcId="{9EE30BDC-F1B4-49D8-8F60-11C194924982}" destId="{B7E6EA1F-BECF-4499-B58F-F1C978B1FFEC}" srcOrd="1" destOrd="0" presId="urn:microsoft.com/office/officeart/2018/2/layout/IconVerticalSolidList"/>
    <dgm:cxn modelId="{AE3C476C-D1CC-4A19-94CF-8D76BC0BE00F}" type="presParOf" srcId="{9EE30BDC-F1B4-49D8-8F60-11C194924982}" destId="{5D2B88AA-8A71-4CCF-A04B-85BB1E05775A}" srcOrd="2" destOrd="0" presId="urn:microsoft.com/office/officeart/2018/2/layout/IconVerticalSolidList"/>
    <dgm:cxn modelId="{3D762CA4-B88A-46F6-8DF8-B7C8A2E8312A}" type="presParOf" srcId="{9EE30BDC-F1B4-49D8-8F60-11C194924982}" destId="{453E4257-666E-4F96-B8B1-F217905EF35E}" srcOrd="3" destOrd="0" presId="urn:microsoft.com/office/officeart/2018/2/layout/IconVerticalSolidList"/>
    <dgm:cxn modelId="{4CFDF5EA-6F60-4AFA-89D0-654A63234F9A}" type="presParOf" srcId="{A37F48E3-8ED6-4925-9B6C-F9BCDE497CF1}" destId="{E485530C-AA0E-47C8-8520-EFBE3892C19D}" srcOrd="1" destOrd="0" presId="urn:microsoft.com/office/officeart/2018/2/layout/IconVerticalSolidList"/>
    <dgm:cxn modelId="{4F3EC14A-F9AD-44F1-80B8-94E2D043D68A}" type="presParOf" srcId="{A37F48E3-8ED6-4925-9B6C-F9BCDE497CF1}" destId="{FE9D7386-38F6-4334-A55D-0E106C52F0EE}" srcOrd="2" destOrd="0" presId="urn:microsoft.com/office/officeart/2018/2/layout/IconVerticalSolidList"/>
    <dgm:cxn modelId="{9465CD36-C566-4D2C-B0F8-2FAAEA08BA7D}" type="presParOf" srcId="{FE9D7386-38F6-4334-A55D-0E106C52F0EE}" destId="{CD075AA4-88B8-4607-9BCF-8D35615348DD}" srcOrd="0" destOrd="0" presId="urn:microsoft.com/office/officeart/2018/2/layout/IconVerticalSolidList"/>
    <dgm:cxn modelId="{7F350631-E459-4CB6-81B9-D1147213411F}" type="presParOf" srcId="{FE9D7386-38F6-4334-A55D-0E106C52F0EE}" destId="{F9580EFE-6EC8-42F3-A4E4-109230473B3A}" srcOrd="1" destOrd="0" presId="urn:microsoft.com/office/officeart/2018/2/layout/IconVerticalSolidList"/>
    <dgm:cxn modelId="{D65BDCE1-4998-4509-9B77-61A6817FD753}" type="presParOf" srcId="{FE9D7386-38F6-4334-A55D-0E106C52F0EE}" destId="{7E808D45-4374-46E7-A281-5515F142DEE4}" srcOrd="2" destOrd="0" presId="urn:microsoft.com/office/officeart/2018/2/layout/IconVerticalSolidList"/>
    <dgm:cxn modelId="{5643A6FA-F6F7-4A4A-BA1B-26DF4BA097DF}" type="presParOf" srcId="{FE9D7386-38F6-4334-A55D-0E106C52F0EE}" destId="{99689C45-79CB-4FB1-B696-8068C31ED5C5}" srcOrd="3" destOrd="0" presId="urn:microsoft.com/office/officeart/2018/2/layout/IconVerticalSolidList"/>
    <dgm:cxn modelId="{08D1B42A-0EC2-4812-B0C6-0C72865D03DC}" type="presParOf" srcId="{A37F48E3-8ED6-4925-9B6C-F9BCDE497CF1}" destId="{DCE70675-4252-4350-8E77-C1C3F9E527AF}" srcOrd="3" destOrd="0" presId="urn:microsoft.com/office/officeart/2018/2/layout/IconVerticalSolidList"/>
    <dgm:cxn modelId="{C069C539-B94D-4D93-A271-6870B54249B9}" type="presParOf" srcId="{A37F48E3-8ED6-4925-9B6C-F9BCDE497CF1}" destId="{FB18C2A9-7718-4319-8B82-B3722E7D582E}" srcOrd="4" destOrd="0" presId="urn:microsoft.com/office/officeart/2018/2/layout/IconVerticalSolidList"/>
    <dgm:cxn modelId="{C260482F-430C-4EA3-A8DE-06150C9431B1}" type="presParOf" srcId="{FB18C2A9-7718-4319-8B82-B3722E7D582E}" destId="{BDC27EC6-61E4-495D-B71D-A5C0900EDFC1}" srcOrd="0" destOrd="0" presId="urn:microsoft.com/office/officeart/2018/2/layout/IconVerticalSolidList"/>
    <dgm:cxn modelId="{E6900624-7459-41A0-87B3-5F43ED9D6388}" type="presParOf" srcId="{FB18C2A9-7718-4319-8B82-B3722E7D582E}" destId="{D9FA3631-442E-40B2-9FCA-FAB8CFFF8A8D}" srcOrd="1" destOrd="0" presId="urn:microsoft.com/office/officeart/2018/2/layout/IconVerticalSolidList"/>
    <dgm:cxn modelId="{FA6F6D2E-393C-471F-9E84-7EBFBCC762C1}" type="presParOf" srcId="{FB18C2A9-7718-4319-8B82-B3722E7D582E}" destId="{20AD8716-70DD-4679-A660-E42F4E96498A}" srcOrd="2" destOrd="0" presId="urn:microsoft.com/office/officeart/2018/2/layout/IconVerticalSolidList"/>
    <dgm:cxn modelId="{F9E41ED0-F92A-4127-AEA8-4E421C672017}" type="presParOf" srcId="{FB18C2A9-7718-4319-8B82-B3722E7D582E}" destId="{96FA9B4A-6E64-4222-981F-F87B4DF9CDD0}" srcOrd="3" destOrd="0" presId="urn:microsoft.com/office/officeart/2018/2/layout/IconVerticalSolidList"/>
    <dgm:cxn modelId="{22A13DBD-AD53-4A65-9F97-B7CAACEEBE83}" type="presParOf" srcId="{A37F48E3-8ED6-4925-9B6C-F9BCDE497CF1}" destId="{8E127EB2-B442-42D2-9450-958B52345ABE}" srcOrd="5" destOrd="0" presId="urn:microsoft.com/office/officeart/2018/2/layout/IconVerticalSolidList"/>
    <dgm:cxn modelId="{191F74D9-B8B5-44B5-B459-46702C9E3447}" type="presParOf" srcId="{A37F48E3-8ED6-4925-9B6C-F9BCDE497CF1}" destId="{A88FB8CC-0075-478E-93A0-625034023E09}" srcOrd="6" destOrd="0" presId="urn:microsoft.com/office/officeart/2018/2/layout/IconVerticalSolidList"/>
    <dgm:cxn modelId="{38044D5E-FC2D-4A0F-88AF-5ED195663646}" type="presParOf" srcId="{A88FB8CC-0075-478E-93A0-625034023E09}" destId="{6983442F-CAC6-4422-8DC9-065C848671AF}" srcOrd="0" destOrd="0" presId="urn:microsoft.com/office/officeart/2018/2/layout/IconVerticalSolidList"/>
    <dgm:cxn modelId="{B6B4753A-E20A-4FAA-AA22-E5DE41D66C26}" type="presParOf" srcId="{A88FB8CC-0075-478E-93A0-625034023E09}" destId="{714712B6-4D0C-4F56-8438-18AD3529704D}" srcOrd="1" destOrd="0" presId="urn:microsoft.com/office/officeart/2018/2/layout/IconVerticalSolidList"/>
    <dgm:cxn modelId="{FAA2E6F7-A5D0-43B7-AF41-A45A7BEBE7C8}" type="presParOf" srcId="{A88FB8CC-0075-478E-93A0-625034023E09}" destId="{428AFF21-CE05-41A0-99A6-AB9AAFCCB5B0}" srcOrd="2" destOrd="0" presId="urn:microsoft.com/office/officeart/2018/2/layout/IconVerticalSolidList"/>
    <dgm:cxn modelId="{5C1F316B-6488-483A-968A-5A355CB8B166}" type="presParOf" srcId="{A88FB8CC-0075-478E-93A0-625034023E09}" destId="{F51A9E30-74BD-4B47-89DA-9545372ED8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8F7A6-1491-45D5-83B8-33833231016F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5A42A-7C99-4C01-B49A-B97C58754263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09367-E65E-4129-8B3D-1D55D7ACE9D2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 Problem</a:t>
          </a:r>
          <a:endParaRPr lang="en-US" sz="1600" kern="1200"/>
        </a:p>
      </dsp:txBody>
      <dsp:txXfrm>
        <a:off x="801126" y="503"/>
        <a:ext cx="5787564" cy="693615"/>
      </dsp:txXfrm>
    </dsp:sp>
    <dsp:sp modelId="{2EF84DFA-F8EA-4F24-A1CD-7162ACA90322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36CAD-15AA-45D8-A4DD-C6AA9ACEB10D}">
      <dsp:nvSpPr>
        <dsp:cNvPr id="0" name=""/>
        <dsp:cNvSpPr/>
      </dsp:nvSpPr>
      <dsp:spPr>
        <a:xfrm>
          <a:off x="17405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B2BB4-6D06-4840-A71E-13817876DC6C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 brief description of the framework</a:t>
          </a:r>
          <a:endParaRPr lang="en-US" sz="1600" kern="1200" dirty="0"/>
        </a:p>
      </dsp:txBody>
      <dsp:txXfrm>
        <a:off x="801126" y="867523"/>
        <a:ext cx="5787564" cy="693615"/>
      </dsp:txXfrm>
    </dsp:sp>
    <dsp:sp modelId="{609698F5-284B-4849-8EE9-92B8E01FE6D9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0B1AC-002E-4B87-A8FA-1B6BF100A9E6}">
      <dsp:nvSpPr>
        <dsp:cNvPr id="0" name=""/>
        <dsp:cNvSpPr/>
      </dsp:nvSpPr>
      <dsp:spPr>
        <a:xfrm>
          <a:off x="200392" y="1894761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DAB96-FC83-4BC2-B6EA-86680C4CEC06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Overview of Concepts Used</a:t>
          </a:r>
          <a:endParaRPr lang="en-US" sz="1600" kern="1200" dirty="0"/>
        </a:p>
      </dsp:txBody>
      <dsp:txXfrm>
        <a:off x="801126" y="1734543"/>
        <a:ext cx="5787564" cy="693615"/>
      </dsp:txXfrm>
    </dsp:sp>
    <dsp:sp modelId="{09FCD765-18F7-4FA2-B40E-6BB471D6B268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57400-6926-47D8-8173-A8B4C69C27A3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B9CD1-25D4-496D-90C8-16E100CB9FF2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Features of the Framework</a:t>
          </a:r>
          <a:endParaRPr lang="en-US" sz="1600" kern="1200"/>
        </a:p>
      </dsp:txBody>
      <dsp:txXfrm>
        <a:off x="801126" y="2601563"/>
        <a:ext cx="5787564" cy="693615"/>
      </dsp:txXfrm>
    </dsp:sp>
    <dsp:sp modelId="{AB8F1F1A-AB99-4291-9A63-3A3A46B2FD85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7F49F-792F-4C0D-A5C9-2B41A674F210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E70D8-8C3B-4873-AC95-C81260339E10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Using the Framework to build applications</a:t>
          </a:r>
          <a:endParaRPr lang="en-US" sz="1600" kern="1200"/>
        </a:p>
      </dsp:txBody>
      <dsp:txXfrm>
        <a:off x="801126" y="3468583"/>
        <a:ext cx="5787564" cy="693615"/>
      </dsp:txXfrm>
    </dsp:sp>
    <dsp:sp modelId="{043D63AC-CD24-4831-A30B-9A9419FBD082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3A338-B17C-46DB-9820-0D6F997FF27F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A6769-D421-4616-815C-493D53D56EEF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Challenges faced</a:t>
          </a:r>
          <a:endParaRPr lang="en-US" sz="1600" kern="1200"/>
        </a:p>
      </dsp:txBody>
      <dsp:txXfrm>
        <a:off x="801126" y="4335603"/>
        <a:ext cx="5787564" cy="693615"/>
      </dsp:txXfrm>
    </dsp:sp>
    <dsp:sp modelId="{7AED37BB-D17E-48D9-B13A-F9C4FE15057F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861F1-767A-43AC-83D1-A7AB168DDA2D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BBA75-D63F-463E-83BE-83BDADB3FD53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Scope of Improvement</a:t>
          </a:r>
          <a:endParaRPr lang="en-US" sz="1600" kern="1200" dirty="0"/>
        </a:p>
      </dsp:txBody>
      <dsp:txXfrm>
        <a:off x="801126" y="5202623"/>
        <a:ext cx="5787564" cy="693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7C32-DDDD-4EA8-A0D0-543251E3B5B9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D8E9C-FBAA-4477-A245-0311BD1C15D3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90D5F-38B9-452B-B953-6185BF7B5A77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 decentralized framework that connects consumers directly to service providers</a:t>
          </a:r>
          <a:endParaRPr lang="en-US" sz="1100" kern="1200"/>
        </a:p>
      </dsp:txBody>
      <dsp:txXfrm>
        <a:off x="578678" y="1313725"/>
        <a:ext cx="1641796" cy="656718"/>
      </dsp:txXfrm>
    </dsp:sp>
    <dsp:sp modelId="{0AD3F2A4-BEE8-4E70-8FEE-5FF6CA27F9CC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84898-6896-4D1C-8DFD-346DCCA8E5E5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92AB2-3BD6-4350-A8F6-9C2ABF7DA407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Centralization is prevented by using a distributed file system</a:t>
          </a:r>
          <a:endParaRPr lang="en-US" sz="1100" kern="1200"/>
        </a:p>
      </dsp:txBody>
      <dsp:txXfrm>
        <a:off x="2507790" y="1313725"/>
        <a:ext cx="1641796" cy="656718"/>
      </dsp:txXfrm>
    </dsp:sp>
    <dsp:sp modelId="{1EE49F06-51ED-49C5-A5E9-A7B650EA8ABA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321D3-48F4-435A-8700-0DF1CFA700C4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3B294-C78B-4315-B5E4-1F6C60019EC6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Data privacy is protected by ensuring data does not leave your device</a:t>
          </a:r>
          <a:endParaRPr lang="en-US" sz="1100" kern="1200"/>
        </a:p>
      </dsp:txBody>
      <dsp:txXfrm>
        <a:off x="4436901" y="1313725"/>
        <a:ext cx="1641796" cy="656718"/>
      </dsp:txXfrm>
    </dsp:sp>
    <dsp:sp modelId="{D7A8EA16-5105-4484-9993-1D5A194F1B5D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A80CA-CFF8-4E8D-BCB3-7EEF8645B1AD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D8DD7-83A2-4943-AF3B-C91D105DBEA3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Real-time communication between peers is done through Pub/Sub</a:t>
          </a:r>
          <a:endParaRPr lang="en-US" sz="1100" kern="1200"/>
        </a:p>
      </dsp:txBody>
      <dsp:txXfrm>
        <a:off x="6366012" y="1313725"/>
        <a:ext cx="1641796" cy="656718"/>
      </dsp:txXfrm>
    </dsp:sp>
    <dsp:sp modelId="{249DC991-82D6-48BD-8B6A-C056912479CD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F893C-806A-4395-9BF7-DB34FAA70A68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2FC0A-39C5-44D5-86E6-34F30CC98989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Everything is treated as a file, inspired by the design of Linux</a:t>
          </a:r>
          <a:endParaRPr lang="en-US" sz="1100" kern="1200"/>
        </a:p>
      </dsp:txBody>
      <dsp:txXfrm>
        <a:off x="8295124" y="1313725"/>
        <a:ext cx="1641796" cy="656718"/>
      </dsp:txXfrm>
    </dsp:sp>
    <dsp:sp modelId="{BD36F177-684A-4FE5-85EF-EB107DD4A6CD}">
      <dsp:nvSpPr>
        <dsp:cNvPr id="0" name=""/>
        <dsp:cNvSpPr/>
      </dsp:nvSpPr>
      <dsp:spPr>
        <a:xfrm>
          <a:off x="2827940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43079-F12E-4C31-97A3-32015EFF8E46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31998-1E6F-4DAF-B0ED-DF47A86362A2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Data is stored in a Graph based format</a:t>
          </a:r>
          <a:endParaRPr lang="en-US" sz="1100" kern="1200"/>
        </a:p>
      </dsp:txBody>
      <dsp:txXfrm>
        <a:off x="2507790" y="3694331"/>
        <a:ext cx="1641796" cy="656718"/>
      </dsp:txXfrm>
    </dsp:sp>
    <dsp:sp modelId="{D97170D1-1884-41EA-9604-60CE01AE2EA6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46B66-13B2-43B8-A83E-DF5734FFF6EF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D296-ABAD-4B6F-A9AA-B2F2BE0FE5A1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Prioritization of requests based on behaviour on the IPFS network</a:t>
          </a:r>
          <a:endParaRPr lang="en-US" sz="1100" kern="1200"/>
        </a:p>
      </dsp:txBody>
      <dsp:txXfrm>
        <a:off x="4436901" y="3694331"/>
        <a:ext cx="1641796" cy="656718"/>
      </dsp:txXfrm>
    </dsp:sp>
    <dsp:sp modelId="{F418CA3D-9461-4598-874E-AA50A290C7FC}">
      <dsp:nvSpPr>
        <dsp:cNvPr id="0" name=""/>
        <dsp:cNvSpPr/>
      </dsp:nvSpPr>
      <dsp:spPr>
        <a:xfrm>
          <a:off x="6686163" y="2380893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9079C-980B-49AF-AE98-949423EE540C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4B0A3-F1F4-4C75-8A7A-007DA987353A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Prevents monopoly by ensuring no central party in the transaction</a:t>
          </a:r>
          <a:endParaRPr lang="en-US" sz="1100" kern="1200"/>
        </a:p>
      </dsp:txBody>
      <dsp:txXfrm>
        <a:off x="6366012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1042-DB44-45F2-972B-FDF73782DB46}">
      <dsp:nvSpPr>
        <dsp:cNvPr id="0" name=""/>
        <dsp:cNvSpPr/>
      </dsp:nvSpPr>
      <dsp:spPr>
        <a:xfrm>
          <a:off x="0" y="165274"/>
          <a:ext cx="5029199" cy="1498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IPFS is a framework currently under development and new versions are released frequently. Also no proper documentation is available</a:t>
          </a:r>
          <a:endParaRPr lang="en-US" sz="2100" kern="1200"/>
        </a:p>
      </dsp:txBody>
      <dsp:txXfrm>
        <a:off x="73164" y="238438"/>
        <a:ext cx="4882871" cy="1352442"/>
      </dsp:txXfrm>
    </dsp:sp>
    <dsp:sp modelId="{93448BDE-B9A6-4E60-8AD4-B2D1DCAC1AAB}">
      <dsp:nvSpPr>
        <dsp:cNvPr id="0" name=""/>
        <dsp:cNvSpPr/>
      </dsp:nvSpPr>
      <dsp:spPr>
        <a:xfrm>
          <a:off x="0" y="1724524"/>
          <a:ext cx="5029199" cy="149877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had a lot of problems in setting up the node environment to run the app on different systems</a:t>
          </a:r>
          <a:endParaRPr lang="en-US" sz="2100" kern="1200"/>
        </a:p>
      </dsp:txBody>
      <dsp:txXfrm>
        <a:off x="73164" y="1797688"/>
        <a:ext cx="4882871" cy="1352442"/>
      </dsp:txXfrm>
    </dsp:sp>
    <dsp:sp modelId="{DC35FB09-51F1-481D-B282-6E24DE4878D1}">
      <dsp:nvSpPr>
        <dsp:cNvPr id="0" name=""/>
        <dsp:cNvSpPr/>
      </dsp:nvSpPr>
      <dsp:spPr>
        <a:xfrm>
          <a:off x="0" y="3283774"/>
          <a:ext cx="5029199" cy="14987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Converting into an npm package was a bit challenging as we had to decide what all functions we should expose, and what all flexibility should be given to the developer</a:t>
          </a:r>
          <a:endParaRPr lang="en-US" sz="2100" kern="1200"/>
        </a:p>
      </dsp:txBody>
      <dsp:txXfrm>
        <a:off x="73164" y="3356938"/>
        <a:ext cx="4882871" cy="1352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B5D69-A36F-4396-A80C-8899DF2F1547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EA1F-BECF-4499-B58F-F1C978B1FFE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E4257-666E-4F96-B8B1-F217905EF35E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 ratings that are currently stored with the user can be stored in a Blockchain to improve security</a:t>
          </a:r>
          <a:endParaRPr lang="en-US" sz="2200" kern="1200"/>
        </a:p>
      </dsp:txBody>
      <dsp:txXfrm>
        <a:off x="1057183" y="1805"/>
        <a:ext cx="10350303" cy="915310"/>
      </dsp:txXfrm>
    </dsp:sp>
    <dsp:sp modelId="{CD075AA4-88B8-4607-9BCF-8D35615348DD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80EFE-6EC8-42F3-A4E4-109230473B3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89C45-79CB-4FB1-B696-8068C31ED5C5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 method of improving the current STP system, based on the need of the application, so that the value of incentives can vary based on the use case</a:t>
          </a:r>
          <a:endParaRPr lang="en-US" sz="2200" kern="1200"/>
        </a:p>
      </dsp:txBody>
      <dsp:txXfrm>
        <a:off x="1057183" y="1145944"/>
        <a:ext cx="10350303" cy="915310"/>
      </dsp:txXfrm>
    </dsp:sp>
    <dsp:sp modelId="{BDC27EC6-61E4-495D-B71D-A5C0900EDFC1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3631-442E-40B2-9FCA-FAB8CFFF8A8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A9B4A-6E64-4222-981F-F87B4DF9CDD0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Implementation of various layers of encryption that can be chosen by the developer at the time of designing apps based on their requirements</a:t>
          </a:r>
          <a:endParaRPr lang="en-US" sz="2200" kern="1200"/>
        </a:p>
      </dsp:txBody>
      <dsp:txXfrm>
        <a:off x="1057183" y="2290082"/>
        <a:ext cx="10350303" cy="915310"/>
      </dsp:txXfrm>
    </dsp:sp>
    <dsp:sp modelId="{6983442F-CAC6-4422-8DC9-065C848671AF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712B6-4D0C-4F56-8438-18AD3529704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A9E30-74BD-4B47-89DA-9545372ED89C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Design and implement a model to capture the underlying social relationships between users, and make trust calculation a bit more indirect</a:t>
          </a:r>
          <a:endParaRPr lang="en-US" sz="2200" kern="1200"/>
        </a:p>
      </dsp:txBody>
      <dsp:txXfrm>
        <a:off x="1057183" y="3434221"/>
        <a:ext cx="10350303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E8287-7DE0-4D4F-8131-305E3F1DE65A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313EF-F856-429B-963D-4AB537F86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4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want the IPFS hash or should it be removed?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13EF-F856-429B-963D-4AB537F863F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4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want the IPFS hash or should it be removed?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13EF-F856-429B-963D-4AB537F863F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5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want the IPFS hash or should it be removed?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13EF-F856-429B-963D-4AB537F863F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9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want the IPFS hash or should it be removed?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13EF-F856-429B-963D-4AB537F863F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5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Do you want the IPFS hash or should it be removed?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13EF-F856-429B-963D-4AB537F863F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9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13EF-F856-429B-963D-4AB537F863F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424B-F87D-4E6F-BF78-6439DE3B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3820F-F8D7-4095-A721-5DBBD9568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D440-838F-4909-928F-55E680B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F6A2-1D19-4A49-BC17-099F8972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4DD6-9EF1-46C2-B22A-3487D2E6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E62-C04A-45F7-A44F-0063D22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CCE42-8F31-4F6A-80B0-5E6AD424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0C8C-724C-43EA-9E70-D48D2410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4830-39FD-4829-903A-A413DB0F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554B-C86F-4D00-8C79-812B644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72586-5E05-45B2-92A0-0FB86687C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35B7B-AC51-43C5-9F9F-D2802626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4046-2D95-447B-AD27-0F694DED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E24E-F0D2-4907-A786-D526105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E61A-6EDB-496E-961C-DD3FE8FB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0C79-4897-4CFA-9DF7-8C813BF7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3300-58CD-4AE4-9FA0-A4E84D54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5C0A-EB2C-4558-B91D-6D2851A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258B-72B4-462F-8114-02CAB28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C1F5-5769-4BDF-AADD-822FFAC8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1F69-B552-4280-85DD-0E440467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37476-B63C-456B-A696-EDFB9B95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E50C-A904-46AB-A53E-364FE18A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1FD4B-C0FC-48B0-BAE0-C1C2ED6E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F26F-6DB8-40A7-86F7-DA19721A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802-8797-4E12-B63F-F9FC9246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4027-AA48-49BE-9B87-C0B706CB3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CD52-3E39-46B8-91C5-B2788270A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42702-1C01-41CC-AD3B-87E4B666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1E2D-0D1C-4CD6-AD5A-A7E2E153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7A0A-99D7-4D7B-BB02-627528CE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0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2071-2C56-471D-B0E6-8F208530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8DE8C-349A-4241-85CA-02D2731C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F5D3-665B-46A7-B244-E4B578A42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E4EB0-F5A0-4A83-961F-B995ACEBE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875D5-5F6F-4DB6-983E-F3BF7EF0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2434D-3E30-48D5-8E9B-C9E1F5A5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A9B1F-6975-4D47-8619-90AAC98E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DF09-AE47-4693-AAB5-5898D2CC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8BE6-D828-437A-BFC4-B58AEC3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BF1C1-78DF-4D1A-86E6-82AB154F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6622F-04D9-4F9F-A6BC-5235C8B8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1D653-F7FE-486B-9D63-7135318D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0CEEA-F1EA-48B0-88B4-506DF24E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46303-0BB0-4CE8-AA80-140045E1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1D56-85BC-43D2-A5F3-10DF5E0B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CAB2-09E4-406A-B636-F993CC48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FCF5-BE8C-4308-8B53-966E6BAE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D353E-BC36-4CF9-845B-ECEBE1ED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18F93-1825-4228-9BDA-4F239438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A1490-F1AC-431E-8DEB-9D145CC9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3BF3-3875-4899-B792-23990478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1A8F-7F22-46BF-8C6C-11608021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41E06-4E95-485E-8415-3E23C83D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7082B-5C20-4784-ABBB-08C79674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11C2-93B4-42ED-A33A-742B061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33389-A0B2-4FF3-9585-B0F23302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77168-F50F-464E-95F0-352026B5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D1E59-7F15-4E6F-9B48-2B658C65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BCBE-CD29-4AD5-9AA4-5A84533A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1D7C0-9D1E-4D12-AA35-D19FE4BFF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7701-136E-47D9-814C-D98916424DCE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12A4-EFAF-4DA2-B27F-FABE71A7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ADFC-3DEF-4D33-9B73-CE32AE38C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1DF1-68B0-4CB4-89B3-0C00B03EB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rabdhGarg/thinq_lib" TargetMode="External"/><Relationship Id="rId7" Type="http://schemas.openxmlformats.org/officeDocument/2006/relationships/image" Target="../media/image7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hyperlink" Target="https://github.com/PrarabdhGarg/ThinQ/tree/trial" TargetMode="External"/><Relationship Id="rId4" Type="http://schemas.openxmlformats.org/officeDocument/2006/relationships/hyperlink" Target="https://github.com/RUnmesh/ThinQ-Exampl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3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FA35-527F-4C7C-815F-3E56BAD29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80" y="3349327"/>
            <a:ext cx="6457183" cy="22743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kern="1200" dirty="0" err="1">
                <a:latin typeface="+mj-lt"/>
                <a:ea typeface="+mj-ea"/>
                <a:cs typeface="+mj-cs"/>
              </a:rPr>
              <a:t>ThinQ</a:t>
            </a:r>
            <a:endParaRPr lang="en-US" sz="7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C44F2-B4E2-48F3-BB6B-489B74170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Presented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Himanshu Pandey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Prarabdh Garg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Unmesh</a:t>
            </a:r>
            <a:r>
              <a:rPr lang="en-US" sz="2200" dirty="0"/>
              <a:t> Roy</a:t>
            </a: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87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98B9F3E-AAEC-4C9F-B8C2-2C7A6632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A19804F-A10A-425D-BC8A-FFCCFEA41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2675FE-7C81-45E3-AE40-C45F0206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6591" y="3116277"/>
            <a:ext cx="6958585" cy="2178657"/>
            <a:chOff x="4736591" y="2112954"/>
            <a:chExt cx="6958585" cy="217865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4017F-FC26-4667-82A5-1764A5225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7126555" y="-277010"/>
              <a:ext cx="2178657" cy="6958585"/>
            </a:xfrm>
            <a:custGeom>
              <a:avLst/>
              <a:gdLst>
                <a:gd name="connsiteX0" fmla="*/ 2178657 w 2178657"/>
                <a:gd name="connsiteY0" fmla="*/ 6635229 h 6958585"/>
                <a:gd name="connsiteX1" fmla="*/ 2178657 w 2178657"/>
                <a:gd name="connsiteY1" fmla="*/ 5552397 h 6958585"/>
                <a:gd name="connsiteX2" fmla="*/ 2178657 w 2178657"/>
                <a:gd name="connsiteY2" fmla="*/ 1406188 h 6958585"/>
                <a:gd name="connsiteX3" fmla="*/ 2178657 w 2178657"/>
                <a:gd name="connsiteY3" fmla="*/ 323356 h 6958585"/>
                <a:gd name="connsiteX4" fmla="*/ 1855301 w 2178657"/>
                <a:gd name="connsiteY4" fmla="*/ 0 h 6958585"/>
                <a:gd name="connsiteX5" fmla="*/ 323356 w 2178657"/>
                <a:gd name="connsiteY5" fmla="*/ 0 h 6958585"/>
                <a:gd name="connsiteX6" fmla="*/ 0 w 2178657"/>
                <a:gd name="connsiteY6" fmla="*/ 323356 h 6958585"/>
                <a:gd name="connsiteX7" fmla="*/ 0 w 2178657"/>
                <a:gd name="connsiteY7" fmla="*/ 1406188 h 6958585"/>
                <a:gd name="connsiteX8" fmla="*/ 0 w 2178657"/>
                <a:gd name="connsiteY8" fmla="*/ 5552397 h 6958585"/>
                <a:gd name="connsiteX9" fmla="*/ 0 w 2178657"/>
                <a:gd name="connsiteY9" fmla="*/ 6635229 h 6958585"/>
                <a:gd name="connsiteX10" fmla="*/ 323356 w 2178657"/>
                <a:gd name="connsiteY10" fmla="*/ 6958585 h 6958585"/>
                <a:gd name="connsiteX11" fmla="*/ 1855301 w 2178657"/>
                <a:gd name="connsiteY11" fmla="*/ 6958585 h 695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8657" h="6958585">
                  <a:moveTo>
                    <a:pt x="2178657" y="6635229"/>
                  </a:moveTo>
                  <a:lnTo>
                    <a:pt x="2178657" y="5552397"/>
                  </a:lnTo>
                  <a:lnTo>
                    <a:pt x="2178657" y="1406188"/>
                  </a:lnTo>
                  <a:lnTo>
                    <a:pt x="2178657" y="323356"/>
                  </a:lnTo>
                  <a:lnTo>
                    <a:pt x="1855301" y="0"/>
                  </a:lnTo>
                  <a:lnTo>
                    <a:pt x="323356" y="0"/>
                  </a:lnTo>
                  <a:lnTo>
                    <a:pt x="0" y="323356"/>
                  </a:lnTo>
                  <a:lnTo>
                    <a:pt x="0" y="1406188"/>
                  </a:lnTo>
                  <a:lnTo>
                    <a:pt x="0" y="5552397"/>
                  </a:lnTo>
                  <a:lnTo>
                    <a:pt x="0" y="6635229"/>
                  </a:lnTo>
                  <a:lnTo>
                    <a:pt x="323356" y="6958585"/>
                  </a:lnTo>
                  <a:lnTo>
                    <a:pt x="1855301" y="69585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66CBA0-C3EE-4721-97E2-5266A92C6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7210043" y="-194714"/>
              <a:ext cx="2011680" cy="6793992"/>
            </a:xfrm>
            <a:custGeom>
              <a:avLst/>
              <a:gdLst>
                <a:gd name="connsiteX0" fmla="*/ 2178657 w 2178657"/>
                <a:gd name="connsiteY0" fmla="*/ 6635229 h 6958585"/>
                <a:gd name="connsiteX1" fmla="*/ 2178657 w 2178657"/>
                <a:gd name="connsiteY1" fmla="*/ 5552397 h 6958585"/>
                <a:gd name="connsiteX2" fmla="*/ 2178657 w 2178657"/>
                <a:gd name="connsiteY2" fmla="*/ 1406188 h 6958585"/>
                <a:gd name="connsiteX3" fmla="*/ 2178657 w 2178657"/>
                <a:gd name="connsiteY3" fmla="*/ 323356 h 6958585"/>
                <a:gd name="connsiteX4" fmla="*/ 1855301 w 2178657"/>
                <a:gd name="connsiteY4" fmla="*/ 0 h 6958585"/>
                <a:gd name="connsiteX5" fmla="*/ 323356 w 2178657"/>
                <a:gd name="connsiteY5" fmla="*/ 0 h 6958585"/>
                <a:gd name="connsiteX6" fmla="*/ 0 w 2178657"/>
                <a:gd name="connsiteY6" fmla="*/ 323356 h 6958585"/>
                <a:gd name="connsiteX7" fmla="*/ 0 w 2178657"/>
                <a:gd name="connsiteY7" fmla="*/ 1406188 h 6958585"/>
                <a:gd name="connsiteX8" fmla="*/ 0 w 2178657"/>
                <a:gd name="connsiteY8" fmla="*/ 5552397 h 6958585"/>
                <a:gd name="connsiteX9" fmla="*/ 0 w 2178657"/>
                <a:gd name="connsiteY9" fmla="*/ 6635229 h 6958585"/>
                <a:gd name="connsiteX10" fmla="*/ 323356 w 2178657"/>
                <a:gd name="connsiteY10" fmla="*/ 6958585 h 6958585"/>
                <a:gd name="connsiteX11" fmla="*/ 1855301 w 2178657"/>
                <a:gd name="connsiteY11" fmla="*/ 6958585 h 695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8657" h="6958585">
                  <a:moveTo>
                    <a:pt x="2178657" y="6635229"/>
                  </a:moveTo>
                  <a:lnTo>
                    <a:pt x="2178657" y="5552397"/>
                  </a:lnTo>
                  <a:lnTo>
                    <a:pt x="2178657" y="1406188"/>
                  </a:lnTo>
                  <a:lnTo>
                    <a:pt x="2178657" y="323356"/>
                  </a:lnTo>
                  <a:lnTo>
                    <a:pt x="1855301" y="0"/>
                  </a:lnTo>
                  <a:lnTo>
                    <a:pt x="323356" y="0"/>
                  </a:lnTo>
                  <a:lnTo>
                    <a:pt x="0" y="323356"/>
                  </a:lnTo>
                  <a:lnTo>
                    <a:pt x="0" y="1406188"/>
                  </a:lnTo>
                  <a:lnTo>
                    <a:pt x="0" y="5552397"/>
                  </a:lnTo>
                  <a:lnTo>
                    <a:pt x="0" y="6635229"/>
                  </a:lnTo>
                  <a:lnTo>
                    <a:pt x="323356" y="6958585"/>
                  </a:lnTo>
                  <a:lnTo>
                    <a:pt x="1855301" y="6958585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616D6D-A07D-4C2A-A039-0B7658115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250" y="3429001"/>
            <a:ext cx="6240555" cy="1039632"/>
          </a:xfrm>
        </p:spPr>
        <p:txBody>
          <a:bodyPr>
            <a:normAutofit/>
          </a:bodyPr>
          <a:lstStyle/>
          <a:p>
            <a:pPr algn="l"/>
            <a:r>
              <a:rPr lang="en-IN" sz="4000">
                <a:solidFill>
                  <a:schemeClr val="bg1"/>
                </a:solidFill>
              </a:rPr>
              <a:t>Features of the Framework </a:t>
            </a:r>
          </a:p>
        </p:txBody>
      </p:sp>
    </p:spTree>
    <p:extLst>
      <p:ext uri="{BB962C8B-B14F-4D97-AF65-F5344CB8AC3E}">
        <p14:creationId xmlns:p14="http://schemas.microsoft.com/office/powerpoint/2010/main" val="381969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BDBC6C-FDBC-4EEB-8C51-E4F514C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539829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Address Book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d Badge">
            <a:extLst>
              <a:ext uri="{FF2B5EF4-FFF2-40B4-BE49-F238E27FC236}">
                <a16:creationId xmlns:a16="http://schemas.microsoft.com/office/drawing/2014/main" id="{1F4B39AA-507B-4034-B73C-D714C6FB9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AEF7-4DB9-43FC-AA09-246DD93C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611" y="2207728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Every user has a unique IPFS id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The id is hard to remember, so a mapping is made</a:t>
            </a:r>
          </a:p>
          <a:p>
            <a:r>
              <a:rPr lang="en-IN" sz="2000" dirty="0">
                <a:solidFill>
                  <a:srgbClr val="000000"/>
                </a:solidFill>
              </a:rPr>
              <a:t>Similar to the list of contacts in your phone</a:t>
            </a:r>
          </a:p>
          <a:p>
            <a:r>
              <a:rPr lang="en-IN" sz="2000" dirty="0">
                <a:solidFill>
                  <a:srgbClr val="000000"/>
                </a:solidFill>
              </a:rPr>
              <a:t>Helps establish initial trust between users</a:t>
            </a:r>
          </a:p>
          <a:p>
            <a:r>
              <a:rPr lang="en-IN" sz="2000" dirty="0">
                <a:solidFill>
                  <a:srgbClr val="000000"/>
                </a:solidFill>
              </a:rPr>
              <a:t>Helps peers discover each other on the network</a:t>
            </a:r>
          </a:p>
          <a:p>
            <a:r>
              <a:rPr lang="en-IN" sz="2000" dirty="0">
                <a:solidFill>
                  <a:srgbClr val="000000"/>
                </a:solidFill>
              </a:rPr>
              <a:t>Since IPFS id is just a long piece of text, it can be shared in multiple ways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1C4E61-D01D-4446-9C0A-7AF2F8EEAA8A}"/>
              </a:ext>
            </a:extLst>
          </p:cNvPr>
          <p:cNvSpPr/>
          <p:nvPr/>
        </p:nvSpPr>
        <p:spPr>
          <a:xfrm>
            <a:off x="5446220" y="6060865"/>
            <a:ext cx="6314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QmUqUDPRH2UkdcdraMBXymqmBuXEZqa5dteqCMhvXpphu5</a:t>
            </a:r>
          </a:p>
        </p:txBody>
      </p:sp>
    </p:spTree>
    <p:extLst>
      <p:ext uri="{BB962C8B-B14F-4D97-AF65-F5344CB8AC3E}">
        <p14:creationId xmlns:p14="http://schemas.microsoft.com/office/powerpoint/2010/main" val="318336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8354-93E3-4116-9CBC-4FFA043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Real-Time Chatting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ABF2C140-1218-42E2-960B-42F5828FE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D17-FFC7-414D-8D98-3CD3EEC9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Text messages exchanged between users in real-time</a:t>
            </a:r>
          </a:p>
          <a:p>
            <a:r>
              <a:rPr lang="en-IN" sz="2000" dirty="0">
                <a:solidFill>
                  <a:srgbClr val="000000"/>
                </a:solidFill>
              </a:rPr>
              <a:t>Messages are converted to files in the IPFS file system</a:t>
            </a:r>
          </a:p>
          <a:p>
            <a:r>
              <a:rPr lang="en-IN" sz="2000" dirty="0">
                <a:solidFill>
                  <a:srgbClr val="000000"/>
                </a:solidFill>
              </a:rPr>
              <a:t> Hash of file is shared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Prevents data duplication</a:t>
            </a:r>
          </a:p>
          <a:p>
            <a:r>
              <a:rPr lang="en-IN" sz="2000" dirty="0">
                <a:solidFill>
                  <a:srgbClr val="000000"/>
                </a:solidFill>
              </a:rPr>
              <a:t>Pub/Sub mechanism used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Peers who are not online at the time of sending the message are delivered the message as soon as they come online</a:t>
            </a:r>
          </a:p>
        </p:txBody>
      </p:sp>
    </p:spTree>
    <p:extLst>
      <p:ext uri="{BB962C8B-B14F-4D97-AF65-F5344CB8AC3E}">
        <p14:creationId xmlns:p14="http://schemas.microsoft.com/office/powerpoint/2010/main" val="146111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8354-93E3-4116-9CBC-4FFA043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File Book and File Sharing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D17-FFC7-414D-8D98-3CD3EEC9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57006"/>
            <a:ext cx="4977578" cy="380396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Upload and store files on the IPFS file system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These files can later be shared with other users on the network</a:t>
            </a:r>
          </a:p>
          <a:p>
            <a:r>
              <a:rPr lang="en-IN" sz="2000" dirty="0">
                <a:solidFill>
                  <a:srgbClr val="000000"/>
                </a:solidFill>
              </a:rPr>
              <a:t>While sharing files, only the hash of the files are shared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Same version of the file is viewed by everyone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The file never leaves your system</a:t>
            </a:r>
          </a:p>
          <a:p>
            <a:r>
              <a:rPr lang="en-IN" sz="2000" dirty="0">
                <a:solidFill>
                  <a:srgbClr val="000000"/>
                </a:solidFill>
              </a:rPr>
              <a:t>Option to pin the file, so that it is available even if you are offline</a:t>
            </a:r>
          </a:p>
        </p:txBody>
      </p:sp>
      <p:pic>
        <p:nvPicPr>
          <p:cNvPr id="5" name="Graphic 4" descr="Open folder">
            <a:extLst>
              <a:ext uri="{FF2B5EF4-FFF2-40B4-BE49-F238E27FC236}">
                <a16:creationId xmlns:a16="http://schemas.microsoft.com/office/drawing/2014/main" id="{E7C020E9-7CBA-49E5-B1F1-DF8BD528B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450" y="14859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6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8354-93E3-4116-9CBC-4FFA043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000000"/>
                </a:solidFill>
              </a:rPr>
              <a:t>Service Requests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D17-FFC7-414D-8D98-3CD3EEC9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57006"/>
            <a:ext cx="4977578" cy="380396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Similar to messages, with the difference being that they are computer generated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Meta-data can be added to requests, based on the application being developed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Services need to be closed, in order to ensure that transactions are completed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Closing of services is a three way procedure, to ensure both parties have an equal say</a:t>
            </a:r>
          </a:p>
          <a:p>
            <a:r>
              <a:rPr lang="en-IN" sz="2000" dirty="0">
                <a:solidFill>
                  <a:srgbClr val="000000"/>
                </a:solidFill>
              </a:rPr>
              <a:t>Ratings are given while closing requests, which help in prioritizing requests</a:t>
            </a:r>
          </a:p>
        </p:txBody>
      </p:sp>
      <p:pic>
        <p:nvPicPr>
          <p:cNvPr id="6" name="Graphic 5" descr="Call center">
            <a:extLst>
              <a:ext uri="{FF2B5EF4-FFF2-40B4-BE49-F238E27FC236}">
                <a16:creationId xmlns:a16="http://schemas.microsoft.com/office/drawing/2014/main" id="{7BCD4253-A84A-4B7E-9AC6-AE5F0EE8D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356" y="1485853"/>
            <a:ext cx="3886293" cy="38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15B0-9FD3-469A-855F-AF7B1630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Process of closing requests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4E4DC0-DAEA-4385-B375-A9715994E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57"/>
            <a:ext cx="12216264" cy="28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81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8354-93E3-4116-9CBC-4FFA043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Ratings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D17-FFC7-414D-8D98-3CD3EEC9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57006"/>
            <a:ext cx="4977578" cy="380396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Users rate each other after transactions on a scale of 1 to 5</a:t>
            </a:r>
          </a:p>
          <a:p>
            <a:r>
              <a:rPr lang="en-IN" sz="2000" dirty="0">
                <a:solidFill>
                  <a:srgbClr val="000000"/>
                </a:solidFill>
              </a:rPr>
              <a:t>Ratings help us prioritize requests of consumers</a:t>
            </a:r>
          </a:p>
          <a:p>
            <a:r>
              <a:rPr lang="en-IN" sz="2000" dirty="0">
                <a:solidFill>
                  <a:srgbClr val="000000"/>
                </a:solidFill>
              </a:rPr>
              <a:t>Also helps consumers select from multiple Service providers</a:t>
            </a:r>
          </a:p>
          <a:p>
            <a:r>
              <a:rPr lang="en-IN" sz="2000" dirty="0">
                <a:solidFill>
                  <a:srgbClr val="000000"/>
                </a:solidFill>
              </a:rPr>
              <a:t>Prevents nodes from behaving maliciously on the network by providing incentives</a:t>
            </a:r>
          </a:p>
          <a:p>
            <a:r>
              <a:rPr lang="en-IN" sz="2000" dirty="0">
                <a:solidFill>
                  <a:srgbClr val="000000"/>
                </a:solidFill>
              </a:rPr>
              <a:t>Currently stored in the IPFS file system of the user itself. Improvement suggested later</a:t>
            </a:r>
          </a:p>
        </p:txBody>
      </p:sp>
      <p:pic>
        <p:nvPicPr>
          <p:cNvPr id="5" name="Graphic 4" descr="Star">
            <a:extLst>
              <a:ext uri="{FF2B5EF4-FFF2-40B4-BE49-F238E27FC236}">
                <a16:creationId xmlns:a16="http://schemas.microsoft.com/office/drawing/2014/main" id="{5FB702D0-5198-496F-B3EA-6F6845F09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585" y="1304466"/>
            <a:ext cx="4269268" cy="426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1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8354-93E3-4116-9CBC-4FFA043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Request Prioritization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D17-FFC7-414D-8D98-3CD3EEC9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57006"/>
            <a:ext cx="4977578" cy="380396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Service Providers generally have limited capacity</a:t>
            </a:r>
          </a:p>
          <a:p>
            <a:r>
              <a:rPr lang="en-IN" sz="2000" dirty="0">
                <a:solidFill>
                  <a:srgbClr val="000000"/>
                </a:solidFill>
              </a:rPr>
              <a:t>Introduced a concept of Social Trust Points (STP)</a:t>
            </a:r>
          </a:p>
          <a:p>
            <a:r>
              <a:rPr lang="en-IN" sz="2000" dirty="0">
                <a:solidFill>
                  <a:srgbClr val="000000"/>
                </a:solidFill>
              </a:rPr>
              <a:t>Currently STP is solely determined by a users rating</a:t>
            </a:r>
          </a:p>
          <a:p>
            <a:r>
              <a:rPr lang="en-IN" sz="2000" dirty="0">
                <a:solidFill>
                  <a:srgbClr val="000000"/>
                </a:solidFill>
              </a:rPr>
              <a:t>STP as well as timestamp are taken into account for deciding propriety</a:t>
            </a:r>
          </a:p>
          <a:p>
            <a:r>
              <a:rPr lang="en-IN" sz="2000" dirty="0">
                <a:solidFill>
                  <a:srgbClr val="000000"/>
                </a:solidFill>
              </a:rPr>
              <a:t>Timestamps are necessary to prevent starvation</a:t>
            </a:r>
          </a:p>
        </p:txBody>
      </p:sp>
      <p:pic>
        <p:nvPicPr>
          <p:cNvPr id="6" name="Graphic 5" descr="Group">
            <a:extLst>
              <a:ext uri="{FF2B5EF4-FFF2-40B4-BE49-F238E27FC236}">
                <a16:creationId xmlns:a16="http://schemas.microsoft.com/office/drawing/2014/main" id="{FD4EF20A-E922-4060-898D-0DAF5C19C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429" y="1408310"/>
            <a:ext cx="4061579" cy="40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3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B833-1CD4-44AD-8526-AF1915F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of how prioritization works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A8E7BA2-08A7-4C44-A071-FC2020A43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576873"/>
              </p:ext>
            </p:extLst>
          </p:nvPr>
        </p:nvGraphicFramePr>
        <p:xfrm>
          <a:off x="839063" y="1830974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85CA4B-7582-4346-AEE1-3FB14D5020A6}"/>
              </a:ext>
            </a:extLst>
          </p:cNvPr>
          <p:cNvSpPr txBox="1"/>
          <p:nvPr/>
        </p:nvSpPr>
        <p:spPr>
          <a:xfrm>
            <a:off x="839063" y="2196734"/>
            <a:ext cx="196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Initial Queue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D7EA37-2652-4A6F-A7CF-C5491E48B9F6}"/>
              </a:ext>
            </a:extLst>
          </p:cNvPr>
          <p:cNvCxnSpPr/>
          <p:nvPr/>
        </p:nvCxnSpPr>
        <p:spPr>
          <a:xfrm>
            <a:off x="3108047" y="2013854"/>
            <a:ext cx="1944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B2F62E-D2FC-472F-B47B-D0475F98F43A}"/>
              </a:ext>
            </a:extLst>
          </p:cNvPr>
          <p:cNvSpPr txBox="1"/>
          <p:nvPr/>
        </p:nvSpPr>
        <p:spPr>
          <a:xfrm>
            <a:off x="3108047" y="1690688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New Request with rating 3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5665071-0484-4C0F-9249-7E34C7283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7391895"/>
              </p:ext>
            </p:extLst>
          </p:nvPr>
        </p:nvGraphicFramePr>
        <p:xfrm>
          <a:off x="5354096" y="1827817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E6D11E-64E9-477C-B635-1E3820DE0CE5}"/>
              </a:ext>
            </a:extLst>
          </p:cNvPr>
          <p:cNvCxnSpPr/>
          <p:nvPr/>
        </p:nvCxnSpPr>
        <p:spPr>
          <a:xfrm>
            <a:off x="7623080" y="2017011"/>
            <a:ext cx="1944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4437D6-61FD-4211-9DA3-ADFB7E98210A}"/>
              </a:ext>
            </a:extLst>
          </p:cNvPr>
          <p:cNvSpPr txBox="1"/>
          <p:nvPr/>
        </p:nvSpPr>
        <p:spPr>
          <a:xfrm>
            <a:off x="7623080" y="1693845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New Request with rating 1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1073F06-A67F-4EC6-94FF-745C2FC32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584143"/>
              </p:ext>
            </p:extLst>
          </p:nvPr>
        </p:nvGraphicFramePr>
        <p:xfrm>
          <a:off x="9869129" y="1830974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1641D6-D3C2-4930-BA36-45563CBB7D9C}"/>
              </a:ext>
            </a:extLst>
          </p:cNvPr>
          <p:cNvCxnSpPr>
            <a:cxnSpLocks/>
          </p:cNvCxnSpPr>
          <p:nvPr/>
        </p:nvCxnSpPr>
        <p:spPr>
          <a:xfrm>
            <a:off x="10852701" y="2381400"/>
            <a:ext cx="0" cy="12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8EC527-3982-4369-898A-29A801EEFBB0}"/>
              </a:ext>
            </a:extLst>
          </p:cNvPr>
          <p:cNvSpPr txBox="1"/>
          <p:nvPr/>
        </p:nvSpPr>
        <p:spPr>
          <a:xfrm>
            <a:off x="8808990" y="2703447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New Request with rating 5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58F3EA1-1174-49C6-BD9C-4DE833E48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027584"/>
              </p:ext>
            </p:extLst>
          </p:nvPr>
        </p:nvGraphicFramePr>
        <p:xfrm>
          <a:off x="9869129" y="3853601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B8E0DFEB-BDA4-4B75-92DF-31463380D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27393"/>
              </p:ext>
            </p:extLst>
          </p:nvPr>
        </p:nvGraphicFramePr>
        <p:xfrm>
          <a:off x="5354096" y="3853601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916DE-7259-4A7A-B2B2-7C80E2126FD0}"/>
              </a:ext>
            </a:extLst>
          </p:cNvPr>
          <p:cNvCxnSpPr>
            <a:cxnSpLocks/>
          </p:cNvCxnSpPr>
          <p:nvPr/>
        </p:nvCxnSpPr>
        <p:spPr>
          <a:xfrm flipH="1">
            <a:off x="7623080" y="4036481"/>
            <a:ext cx="1929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5CC04E-A8A2-4134-BB25-9F0FA92DDA9C}"/>
              </a:ext>
            </a:extLst>
          </p:cNvPr>
          <p:cNvSpPr txBox="1"/>
          <p:nvPr/>
        </p:nvSpPr>
        <p:spPr>
          <a:xfrm>
            <a:off x="7593428" y="3671827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Request solved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206B6-EC55-49D2-B39C-F4ECF82E45E5}"/>
              </a:ext>
            </a:extLst>
          </p:cNvPr>
          <p:cNvCxnSpPr>
            <a:cxnSpLocks/>
          </p:cNvCxnSpPr>
          <p:nvPr/>
        </p:nvCxnSpPr>
        <p:spPr>
          <a:xfrm flipH="1">
            <a:off x="4581740" y="4036481"/>
            <a:ext cx="47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64BA5A-6178-44CB-B69C-E47163AE0869}"/>
              </a:ext>
            </a:extLst>
          </p:cNvPr>
          <p:cNvCxnSpPr/>
          <p:nvPr/>
        </p:nvCxnSpPr>
        <p:spPr>
          <a:xfrm flipH="1">
            <a:off x="3597799" y="4038631"/>
            <a:ext cx="37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F3C01C-DCEB-4EB3-9829-403666242732}"/>
              </a:ext>
            </a:extLst>
          </p:cNvPr>
          <p:cNvCxnSpPr/>
          <p:nvPr/>
        </p:nvCxnSpPr>
        <p:spPr>
          <a:xfrm flipH="1">
            <a:off x="4080152" y="4037151"/>
            <a:ext cx="37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1ACA90-56CA-4D96-9D7A-962478EF15C1}"/>
              </a:ext>
            </a:extLst>
          </p:cNvPr>
          <p:cNvCxnSpPr/>
          <p:nvPr/>
        </p:nvCxnSpPr>
        <p:spPr>
          <a:xfrm flipH="1">
            <a:off x="3107184" y="4036481"/>
            <a:ext cx="37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B44B94-F6AB-415F-966E-4EAADE6FCDF7}"/>
              </a:ext>
            </a:extLst>
          </p:cNvPr>
          <p:cNvSpPr txBox="1"/>
          <p:nvPr/>
        </p:nvSpPr>
        <p:spPr>
          <a:xfrm>
            <a:off x="3137699" y="3713315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Multiple Requests all with rating &gt; 1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F7FC196-4FEC-415F-9A8F-5E0CA620B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706623"/>
              </p:ext>
            </p:extLst>
          </p:nvPr>
        </p:nvGraphicFramePr>
        <p:xfrm>
          <a:off x="838200" y="3853600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CA7B8E-2793-46DA-A5BA-797EBA22BDFC}"/>
              </a:ext>
            </a:extLst>
          </p:cNvPr>
          <p:cNvCxnSpPr>
            <a:cxnSpLocks/>
          </p:cNvCxnSpPr>
          <p:nvPr/>
        </p:nvCxnSpPr>
        <p:spPr>
          <a:xfrm>
            <a:off x="1808822" y="4359646"/>
            <a:ext cx="0" cy="129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91DCE7-31DE-4E49-BD73-0B312C784974}"/>
              </a:ext>
            </a:extLst>
          </p:cNvPr>
          <p:cNvSpPr txBox="1"/>
          <p:nvPr/>
        </p:nvSpPr>
        <p:spPr>
          <a:xfrm>
            <a:off x="1946167" y="4682812"/>
            <a:ext cx="19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Promotion of the oldest request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8825B0A1-5FB8-48B5-9544-2BF6012EE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71922"/>
              </p:ext>
            </p:extLst>
          </p:nvPr>
        </p:nvGraphicFramePr>
        <p:xfrm>
          <a:off x="838200" y="6114222"/>
          <a:ext cx="196714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29">
                  <a:extLst>
                    <a:ext uri="{9D8B030D-6E8A-4147-A177-3AD203B41FA5}">
                      <a16:colId xmlns:a16="http://schemas.microsoft.com/office/drawing/2014/main" val="42834836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3056989560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544833315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4013794438"/>
                    </a:ext>
                  </a:extLst>
                </a:gridCol>
                <a:gridCol w="393429">
                  <a:extLst>
                    <a:ext uri="{9D8B030D-6E8A-4147-A177-3AD203B41FA5}">
                      <a16:colId xmlns:a16="http://schemas.microsoft.com/office/drawing/2014/main" val="1880131714"/>
                    </a:ext>
                  </a:extLst>
                </a:gridCol>
              </a:tblGrid>
              <a:tr h="3494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1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8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A8354-93E3-4116-9CBC-4FFA0436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Encryption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7D17-FFC7-414D-8D98-3CD3EEC9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57006"/>
            <a:ext cx="4977578" cy="3803965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Messages are passed through Pub/Sub mechanism, hence encryption is necessary</a:t>
            </a:r>
          </a:p>
          <a:p>
            <a:r>
              <a:rPr lang="en-IN" sz="2000" dirty="0">
                <a:solidFill>
                  <a:srgbClr val="000000"/>
                </a:solidFill>
              </a:rPr>
              <a:t>Since underlying medium is an untrusted one, asymmetric key cryptography was chosen</a:t>
            </a:r>
          </a:p>
          <a:p>
            <a:r>
              <a:rPr lang="en-IN" sz="2000" dirty="0">
                <a:solidFill>
                  <a:srgbClr val="000000"/>
                </a:solidFill>
              </a:rPr>
              <a:t>GPG encryption, using RSA keys is used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Currently only messages are being encrypted, but multiple layers of encryption can be implemented in the future</a:t>
            </a:r>
          </a:p>
        </p:txBody>
      </p:sp>
      <p:pic>
        <p:nvPicPr>
          <p:cNvPr id="5" name="Graphic 4" descr="Lock">
            <a:extLst>
              <a:ext uri="{FF2B5EF4-FFF2-40B4-BE49-F238E27FC236}">
                <a16:creationId xmlns:a16="http://schemas.microsoft.com/office/drawing/2014/main" id="{36185087-311C-4AC2-8228-29BAAAF81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294" y="1411222"/>
            <a:ext cx="4035556" cy="40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C27E9-AAD5-468D-A457-C1520AC5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Today’s Presentation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CD28BB-CEB8-4957-BA92-5A13A1DFB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01204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69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B833-1CD4-44AD-8526-AF1915FF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Example of how Encryption works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6E3A93-8E35-4136-89D6-DB6DFDA28F28}"/>
              </a:ext>
            </a:extLst>
          </p:cNvPr>
          <p:cNvCxnSpPr>
            <a:cxnSpLocks/>
          </p:cNvCxnSpPr>
          <p:nvPr/>
        </p:nvCxnSpPr>
        <p:spPr>
          <a:xfrm>
            <a:off x="2703319" y="2278366"/>
            <a:ext cx="117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0307BF-BD82-4B9D-8619-061622825F60}"/>
              </a:ext>
            </a:extLst>
          </p:cNvPr>
          <p:cNvSpPr txBox="1"/>
          <p:nvPr/>
        </p:nvSpPr>
        <p:spPr>
          <a:xfrm>
            <a:off x="1362451" y="4568475"/>
            <a:ext cx="106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Message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7F62C0-B07A-4416-BB28-CD9F940EEEDE}"/>
              </a:ext>
            </a:extLst>
          </p:cNvPr>
          <p:cNvSpPr txBox="1"/>
          <p:nvPr/>
        </p:nvSpPr>
        <p:spPr>
          <a:xfrm>
            <a:off x="9776235" y="2707516"/>
            <a:ext cx="94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IPFS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5A12DEB-EFDF-41FA-AC04-7249B7B43DD3}"/>
              </a:ext>
            </a:extLst>
          </p:cNvPr>
          <p:cNvSpPr txBox="1"/>
          <p:nvPr/>
        </p:nvSpPr>
        <p:spPr>
          <a:xfrm>
            <a:off x="7072818" y="1514436"/>
            <a:ext cx="995715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Decrypt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FEAA6F-DCAB-48CE-9985-106A04C48B56}"/>
              </a:ext>
            </a:extLst>
          </p:cNvPr>
          <p:cNvSpPr txBox="1"/>
          <p:nvPr/>
        </p:nvSpPr>
        <p:spPr>
          <a:xfrm>
            <a:off x="4138137" y="1514436"/>
            <a:ext cx="840645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Encrypt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47762-495B-4058-B5A2-7CEAABB5573E}"/>
              </a:ext>
            </a:extLst>
          </p:cNvPr>
          <p:cNvCxnSpPr>
            <a:cxnSpLocks/>
          </p:cNvCxnSpPr>
          <p:nvPr/>
        </p:nvCxnSpPr>
        <p:spPr>
          <a:xfrm>
            <a:off x="8254565" y="2284764"/>
            <a:ext cx="117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1FFB16-166C-425C-87CD-40C7DAC84E69}"/>
              </a:ext>
            </a:extLst>
          </p:cNvPr>
          <p:cNvCxnSpPr>
            <a:cxnSpLocks/>
          </p:cNvCxnSpPr>
          <p:nvPr/>
        </p:nvCxnSpPr>
        <p:spPr>
          <a:xfrm flipV="1">
            <a:off x="4501915" y="2877287"/>
            <a:ext cx="0" cy="12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130CB3-3D26-42FE-9904-5304D48ECDB1}"/>
              </a:ext>
            </a:extLst>
          </p:cNvPr>
          <p:cNvCxnSpPr>
            <a:cxnSpLocks/>
          </p:cNvCxnSpPr>
          <p:nvPr/>
        </p:nvCxnSpPr>
        <p:spPr>
          <a:xfrm flipV="1">
            <a:off x="7596520" y="2877288"/>
            <a:ext cx="0" cy="122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1BE2F05-3809-49C9-9BC5-F9FD3A4E69CB}"/>
              </a:ext>
            </a:extLst>
          </p:cNvPr>
          <p:cNvSpPr/>
          <p:nvPr/>
        </p:nvSpPr>
        <p:spPr>
          <a:xfrm>
            <a:off x="4978781" y="5652230"/>
            <a:ext cx="2197417" cy="8406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B1D4F5-5F7D-4AB0-B6FE-FBEE0E7BD28B}"/>
              </a:ext>
            </a:extLst>
          </p:cNvPr>
          <p:cNvSpPr txBox="1"/>
          <p:nvPr/>
        </p:nvSpPr>
        <p:spPr>
          <a:xfrm>
            <a:off x="5208279" y="5902782"/>
            <a:ext cx="1738421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RSA Algorithm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4C08B9-9BCB-4235-8F94-053FE3A1B046}"/>
              </a:ext>
            </a:extLst>
          </p:cNvPr>
          <p:cNvCxnSpPr>
            <a:stCxn id="61" idx="0"/>
          </p:cNvCxnSpPr>
          <p:nvPr/>
        </p:nvCxnSpPr>
        <p:spPr>
          <a:xfrm flipH="1" flipV="1">
            <a:off x="4522395" y="4846273"/>
            <a:ext cx="1555095" cy="80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7374EC-479E-4880-946B-23794C21A5A2}"/>
              </a:ext>
            </a:extLst>
          </p:cNvPr>
          <p:cNvCxnSpPr>
            <a:stCxn id="61" idx="0"/>
          </p:cNvCxnSpPr>
          <p:nvPr/>
        </p:nvCxnSpPr>
        <p:spPr>
          <a:xfrm flipV="1">
            <a:off x="6077490" y="4846273"/>
            <a:ext cx="1519030" cy="80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EDA6595-DEE3-45A3-BCB4-27F2471488B9}"/>
              </a:ext>
            </a:extLst>
          </p:cNvPr>
          <p:cNvSpPr txBox="1"/>
          <p:nvPr/>
        </p:nvSpPr>
        <p:spPr>
          <a:xfrm>
            <a:off x="2401757" y="3189023"/>
            <a:ext cx="1738421" cy="5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Receiver's Public Key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694DCB9-7EE8-4F99-84F5-8A89AA28E88C}"/>
              </a:ext>
            </a:extLst>
          </p:cNvPr>
          <p:cNvSpPr txBox="1"/>
          <p:nvPr/>
        </p:nvSpPr>
        <p:spPr>
          <a:xfrm>
            <a:off x="7689792" y="3192306"/>
            <a:ext cx="1738421" cy="5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Receiver’s Private Key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88E0E2-4F9B-4E88-B454-76639BDC89DD}"/>
              </a:ext>
            </a:extLst>
          </p:cNvPr>
          <p:cNvSpPr txBox="1"/>
          <p:nvPr/>
        </p:nvSpPr>
        <p:spPr>
          <a:xfrm>
            <a:off x="2703319" y="1853978"/>
            <a:ext cx="1173647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File Hash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39C71F-68A4-4742-9A34-4892CFE07480}"/>
              </a:ext>
            </a:extLst>
          </p:cNvPr>
          <p:cNvSpPr txBox="1"/>
          <p:nvPr/>
        </p:nvSpPr>
        <p:spPr>
          <a:xfrm>
            <a:off x="8254565" y="1853978"/>
            <a:ext cx="1173647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File Hash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275A59F-3998-4288-89F6-00637BB3A4CA}"/>
              </a:ext>
            </a:extLst>
          </p:cNvPr>
          <p:cNvCxnSpPr/>
          <p:nvPr/>
        </p:nvCxnSpPr>
        <p:spPr>
          <a:xfrm>
            <a:off x="4978781" y="2278366"/>
            <a:ext cx="218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9F8FD94-15A0-48FC-8E56-704EC5F2DAEB}"/>
              </a:ext>
            </a:extLst>
          </p:cNvPr>
          <p:cNvSpPr txBox="1"/>
          <p:nvPr/>
        </p:nvSpPr>
        <p:spPr>
          <a:xfrm>
            <a:off x="4978781" y="1853978"/>
            <a:ext cx="2180670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Encrypted Hash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09EDBE-E9D6-4D6E-9E46-F61D9373CF65}"/>
              </a:ext>
            </a:extLst>
          </p:cNvPr>
          <p:cNvSpPr txBox="1"/>
          <p:nvPr/>
        </p:nvSpPr>
        <p:spPr>
          <a:xfrm>
            <a:off x="4954389" y="2443994"/>
            <a:ext cx="2180670" cy="339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IPFS Network</a:t>
            </a:r>
          </a:p>
        </p:txBody>
      </p:sp>
      <p:sp>
        <p:nvSpPr>
          <p:cNvPr id="73" name="Graphic 7" descr="Lock">
            <a:extLst>
              <a:ext uri="{FF2B5EF4-FFF2-40B4-BE49-F238E27FC236}">
                <a16:creationId xmlns:a16="http://schemas.microsoft.com/office/drawing/2014/main" id="{EE65DD42-C0E0-4E67-9153-D7CFF0E9900E}"/>
              </a:ext>
            </a:extLst>
          </p:cNvPr>
          <p:cNvSpPr/>
          <p:nvPr/>
        </p:nvSpPr>
        <p:spPr>
          <a:xfrm>
            <a:off x="4313271" y="1958747"/>
            <a:ext cx="490376" cy="639240"/>
          </a:xfrm>
          <a:custGeom>
            <a:avLst/>
            <a:gdLst>
              <a:gd name="connsiteX0" fmla="*/ 285750 w 533400"/>
              <a:gd name="connsiteY0" fmla="*/ 549593 h 695325"/>
              <a:gd name="connsiteX1" fmla="*/ 285750 w 533400"/>
              <a:gd name="connsiteY1" fmla="*/ 600075 h 695325"/>
              <a:gd name="connsiteX2" fmla="*/ 247650 w 533400"/>
              <a:gd name="connsiteY2" fmla="*/ 600075 h 695325"/>
              <a:gd name="connsiteX3" fmla="*/ 247650 w 533400"/>
              <a:gd name="connsiteY3" fmla="*/ 549593 h 695325"/>
              <a:gd name="connsiteX4" fmla="*/ 209550 w 533400"/>
              <a:gd name="connsiteY4" fmla="*/ 495300 h 695325"/>
              <a:gd name="connsiteX5" fmla="*/ 266700 w 533400"/>
              <a:gd name="connsiteY5" fmla="*/ 438150 h 695325"/>
              <a:gd name="connsiteX6" fmla="*/ 323850 w 533400"/>
              <a:gd name="connsiteY6" fmla="*/ 495300 h 695325"/>
              <a:gd name="connsiteX7" fmla="*/ 285750 w 533400"/>
              <a:gd name="connsiteY7" fmla="*/ 549593 h 695325"/>
              <a:gd name="connsiteX8" fmla="*/ 123825 w 533400"/>
              <a:gd name="connsiteY8" fmla="*/ 200025 h 695325"/>
              <a:gd name="connsiteX9" fmla="*/ 266700 w 533400"/>
              <a:gd name="connsiteY9" fmla="*/ 57150 h 695325"/>
              <a:gd name="connsiteX10" fmla="*/ 409575 w 533400"/>
              <a:gd name="connsiteY10" fmla="*/ 200025 h 695325"/>
              <a:gd name="connsiteX11" fmla="*/ 409575 w 533400"/>
              <a:gd name="connsiteY11" fmla="*/ 305753 h 695325"/>
              <a:gd name="connsiteX12" fmla="*/ 266700 w 533400"/>
              <a:gd name="connsiteY12" fmla="*/ 295275 h 695325"/>
              <a:gd name="connsiteX13" fmla="*/ 123825 w 533400"/>
              <a:gd name="connsiteY13" fmla="*/ 305753 h 695325"/>
              <a:gd name="connsiteX14" fmla="*/ 123825 w 533400"/>
              <a:gd name="connsiteY14" fmla="*/ 200025 h 695325"/>
              <a:gd name="connsiteX15" fmla="*/ 466725 w 533400"/>
              <a:gd name="connsiteY15" fmla="*/ 309563 h 695325"/>
              <a:gd name="connsiteX16" fmla="*/ 466725 w 533400"/>
              <a:gd name="connsiteY16" fmla="*/ 200025 h 695325"/>
              <a:gd name="connsiteX17" fmla="*/ 266700 w 533400"/>
              <a:gd name="connsiteY17" fmla="*/ 0 h 695325"/>
              <a:gd name="connsiteX18" fmla="*/ 66675 w 533400"/>
              <a:gd name="connsiteY18" fmla="*/ 200025 h 695325"/>
              <a:gd name="connsiteX19" fmla="*/ 66675 w 533400"/>
              <a:gd name="connsiteY19" fmla="*/ 309563 h 695325"/>
              <a:gd name="connsiteX20" fmla="*/ 0 w 533400"/>
              <a:gd name="connsiteY20" fmla="*/ 314325 h 695325"/>
              <a:gd name="connsiteX21" fmla="*/ 0 w 533400"/>
              <a:gd name="connsiteY21" fmla="*/ 676275 h 695325"/>
              <a:gd name="connsiteX22" fmla="*/ 266700 w 533400"/>
              <a:gd name="connsiteY22" fmla="*/ 695325 h 695325"/>
              <a:gd name="connsiteX23" fmla="*/ 533400 w 533400"/>
              <a:gd name="connsiteY23" fmla="*/ 676275 h 695325"/>
              <a:gd name="connsiteX24" fmla="*/ 533400 w 533400"/>
              <a:gd name="connsiteY24" fmla="*/ 314325 h 695325"/>
              <a:gd name="connsiteX25" fmla="*/ 466725 w 533400"/>
              <a:gd name="connsiteY25" fmla="*/ 309563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3400" h="695325">
                <a:moveTo>
                  <a:pt x="285750" y="549593"/>
                </a:moveTo>
                <a:lnTo>
                  <a:pt x="285750" y="600075"/>
                </a:lnTo>
                <a:lnTo>
                  <a:pt x="247650" y="600075"/>
                </a:lnTo>
                <a:lnTo>
                  <a:pt x="247650" y="549593"/>
                </a:lnTo>
                <a:cubicBezTo>
                  <a:pt x="225743" y="541973"/>
                  <a:pt x="209550" y="521017"/>
                  <a:pt x="209550" y="495300"/>
                </a:cubicBezTo>
                <a:cubicBezTo>
                  <a:pt x="209550" y="463868"/>
                  <a:pt x="235268" y="438150"/>
                  <a:pt x="266700" y="438150"/>
                </a:cubicBezTo>
                <a:cubicBezTo>
                  <a:pt x="298133" y="438150"/>
                  <a:pt x="323850" y="463868"/>
                  <a:pt x="323850" y="495300"/>
                </a:cubicBezTo>
                <a:cubicBezTo>
                  <a:pt x="323850" y="520065"/>
                  <a:pt x="307658" y="541020"/>
                  <a:pt x="285750" y="549593"/>
                </a:cubicBezTo>
                <a:close/>
                <a:moveTo>
                  <a:pt x="123825" y="200025"/>
                </a:move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305753"/>
                </a:lnTo>
                <a:lnTo>
                  <a:pt x="266700" y="295275"/>
                </a:lnTo>
                <a:lnTo>
                  <a:pt x="123825" y="305753"/>
                </a:lnTo>
                <a:lnTo>
                  <a:pt x="123825" y="200025"/>
                </a:lnTo>
                <a:close/>
                <a:moveTo>
                  <a:pt x="466725" y="309563"/>
                </a:move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09563"/>
                </a:lnTo>
                <a:lnTo>
                  <a:pt x="0" y="314325"/>
                </a:lnTo>
                <a:lnTo>
                  <a:pt x="0" y="676275"/>
                </a:lnTo>
                <a:lnTo>
                  <a:pt x="266700" y="695325"/>
                </a:lnTo>
                <a:lnTo>
                  <a:pt x="533400" y="676275"/>
                </a:lnTo>
                <a:lnTo>
                  <a:pt x="533400" y="314325"/>
                </a:lnTo>
                <a:lnTo>
                  <a:pt x="466725" y="30956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4" name="Graphic 9" descr="Unlock">
            <a:extLst>
              <a:ext uri="{FF2B5EF4-FFF2-40B4-BE49-F238E27FC236}">
                <a16:creationId xmlns:a16="http://schemas.microsoft.com/office/drawing/2014/main" id="{43C4923A-DA79-4962-A2B4-EA46709A5304}"/>
              </a:ext>
            </a:extLst>
          </p:cNvPr>
          <p:cNvSpPr/>
          <p:nvPr/>
        </p:nvSpPr>
        <p:spPr>
          <a:xfrm>
            <a:off x="7334585" y="1928098"/>
            <a:ext cx="490376" cy="700537"/>
          </a:xfrm>
          <a:custGeom>
            <a:avLst/>
            <a:gdLst>
              <a:gd name="connsiteX0" fmla="*/ 266700 w 533400"/>
              <a:gd name="connsiteY0" fmla="*/ 361950 h 762000"/>
              <a:gd name="connsiteX1" fmla="*/ 123825 w 533400"/>
              <a:gd name="connsiteY1" fmla="*/ 372428 h 762000"/>
              <a:gd name="connsiteX2" fmla="*/ 123825 w 533400"/>
              <a:gd name="connsiteY2" fmla="*/ 200025 h 762000"/>
              <a:gd name="connsiteX3" fmla="*/ 266700 w 533400"/>
              <a:gd name="connsiteY3" fmla="*/ 57150 h 762000"/>
              <a:gd name="connsiteX4" fmla="*/ 409575 w 533400"/>
              <a:gd name="connsiteY4" fmla="*/ 200025 h 762000"/>
              <a:gd name="connsiteX5" fmla="*/ 409575 w 533400"/>
              <a:gd name="connsiteY5" fmla="*/ 257175 h 762000"/>
              <a:gd name="connsiteX6" fmla="*/ 466725 w 533400"/>
              <a:gd name="connsiteY6" fmla="*/ 257175 h 762000"/>
              <a:gd name="connsiteX7" fmla="*/ 466725 w 533400"/>
              <a:gd name="connsiteY7" fmla="*/ 200025 h 762000"/>
              <a:gd name="connsiteX8" fmla="*/ 266700 w 533400"/>
              <a:gd name="connsiteY8" fmla="*/ 0 h 762000"/>
              <a:gd name="connsiteX9" fmla="*/ 66675 w 533400"/>
              <a:gd name="connsiteY9" fmla="*/ 200025 h 762000"/>
              <a:gd name="connsiteX10" fmla="*/ 66675 w 533400"/>
              <a:gd name="connsiteY10" fmla="*/ 376238 h 762000"/>
              <a:gd name="connsiteX11" fmla="*/ 0 w 533400"/>
              <a:gd name="connsiteY11" fmla="*/ 381000 h 762000"/>
              <a:gd name="connsiteX12" fmla="*/ 0 w 533400"/>
              <a:gd name="connsiteY12" fmla="*/ 742950 h 762000"/>
              <a:gd name="connsiteX13" fmla="*/ 266700 w 533400"/>
              <a:gd name="connsiteY13" fmla="*/ 762000 h 762000"/>
              <a:gd name="connsiteX14" fmla="*/ 533400 w 533400"/>
              <a:gd name="connsiteY14" fmla="*/ 742950 h 762000"/>
              <a:gd name="connsiteX15" fmla="*/ 533400 w 533400"/>
              <a:gd name="connsiteY15" fmla="*/ 381000 h 762000"/>
              <a:gd name="connsiteX16" fmla="*/ 266700 w 533400"/>
              <a:gd name="connsiteY16" fmla="*/ 361950 h 762000"/>
              <a:gd name="connsiteX17" fmla="*/ 285750 w 533400"/>
              <a:gd name="connsiteY17" fmla="*/ 616268 h 762000"/>
              <a:gd name="connsiteX18" fmla="*/ 285750 w 533400"/>
              <a:gd name="connsiteY18" fmla="*/ 666750 h 762000"/>
              <a:gd name="connsiteX19" fmla="*/ 247650 w 533400"/>
              <a:gd name="connsiteY19" fmla="*/ 666750 h 762000"/>
              <a:gd name="connsiteX20" fmla="*/ 247650 w 533400"/>
              <a:gd name="connsiteY20" fmla="*/ 616268 h 762000"/>
              <a:gd name="connsiteX21" fmla="*/ 209550 w 533400"/>
              <a:gd name="connsiteY21" fmla="*/ 561975 h 762000"/>
              <a:gd name="connsiteX22" fmla="*/ 266700 w 533400"/>
              <a:gd name="connsiteY22" fmla="*/ 504825 h 762000"/>
              <a:gd name="connsiteX23" fmla="*/ 323850 w 533400"/>
              <a:gd name="connsiteY23" fmla="*/ 561975 h 762000"/>
              <a:gd name="connsiteX24" fmla="*/ 285750 w 533400"/>
              <a:gd name="connsiteY24" fmla="*/ 6162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3400" h="762000">
                <a:moveTo>
                  <a:pt x="266700" y="361950"/>
                </a:moveTo>
                <a:lnTo>
                  <a:pt x="123825" y="372428"/>
                </a:lnTo>
                <a:lnTo>
                  <a:pt x="123825" y="200025"/>
                </a:lnTo>
                <a:cubicBezTo>
                  <a:pt x="123825" y="120968"/>
                  <a:pt x="187643" y="57150"/>
                  <a:pt x="266700" y="57150"/>
                </a:cubicBezTo>
                <a:cubicBezTo>
                  <a:pt x="345758" y="57150"/>
                  <a:pt x="409575" y="120968"/>
                  <a:pt x="409575" y="200025"/>
                </a:cubicBezTo>
                <a:lnTo>
                  <a:pt x="409575" y="257175"/>
                </a:lnTo>
                <a:lnTo>
                  <a:pt x="466725" y="257175"/>
                </a:lnTo>
                <a:lnTo>
                  <a:pt x="466725" y="200025"/>
                </a:lnTo>
                <a:cubicBezTo>
                  <a:pt x="466725" y="89535"/>
                  <a:pt x="377190" y="0"/>
                  <a:pt x="266700" y="0"/>
                </a:cubicBezTo>
                <a:cubicBezTo>
                  <a:pt x="156210" y="0"/>
                  <a:pt x="66675" y="89535"/>
                  <a:pt x="66675" y="200025"/>
                </a:cubicBezTo>
                <a:lnTo>
                  <a:pt x="66675" y="376238"/>
                </a:lnTo>
                <a:lnTo>
                  <a:pt x="0" y="381000"/>
                </a:lnTo>
                <a:lnTo>
                  <a:pt x="0" y="742950"/>
                </a:lnTo>
                <a:lnTo>
                  <a:pt x="266700" y="762000"/>
                </a:lnTo>
                <a:lnTo>
                  <a:pt x="533400" y="742950"/>
                </a:lnTo>
                <a:lnTo>
                  <a:pt x="533400" y="381000"/>
                </a:lnTo>
                <a:lnTo>
                  <a:pt x="266700" y="361950"/>
                </a:lnTo>
                <a:close/>
                <a:moveTo>
                  <a:pt x="285750" y="616268"/>
                </a:moveTo>
                <a:lnTo>
                  <a:pt x="285750" y="666750"/>
                </a:lnTo>
                <a:lnTo>
                  <a:pt x="247650" y="666750"/>
                </a:lnTo>
                <a:lnTo>
                  <a:pt x="247650" y="616268"/>
                </a:lnTo>
                <a:cubicBezTo>
                  <a:pt x="225743" y="608648"/>
                  <a:pt x="209550" y="587693"/>
                  <a:pt x="209550" y="561975"/>
                </a:cubicBezTo>
                <a:cubicBezTo>
                  <a:pt x="209550" y="530543"/>
                  <a:pt x="235268" y="504825"/>
                  <a:pt x="266700" y="504825"/>
                </a:cubicBezTo>
                <a:cubicBezTo>
                  <a:pt x="298133" y="504825"/>
                  <a:pt x="323850" y="530543"/>
                  <a:pt x="323850" y="561975"/>
                </a:cubicBezTo>
                <a:cubicBezTo>
                  <a:pt x="323850" y="586740"/>
                  <a:pt x="307658" y="607695"/>
                  <a:pt x="285750" y="61626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6" name="Graphic 25" descr="Key">
            <a:extLst>
              <a:ext uri="{FF2B5EF4-FFF2-40B4-BE49-F238E27FC236}">
                <a16:creationId xmlns:a16="http://schemas.microsoft.com/office/drawing/2014/main" id="{40CFF6C7-2896-49FE-B94D-A58F5BEDC767}"/>
              </a:ext>
            </a:extLst>
          </p:cNvPr>
          <p:cNvSpPr/>
          <p:nvPr/>
        </p:nvSpPr>
        <p:spPr>
          <a:xfrm>
            <a:off x="4137100" y="4242059"/>
            <a:ext cx="770591" cy="367782"/>
          </a:xfrm>
          <a:custGeom>
            <a:avLst/>
            <a:gdLst>
              <a:gd name="connsiteX0" fmla="*/ 576263 w 838200"/>
              <a:gd name="connsiteY0" fmla="*/ 233363 h 400050"/>
              <a:gd name="connsiteX1" fmla="*/ 638175 w 838200"/>
              <a:gd name="connsiteY1" fmla="*/ 295275 h 400050"/>
              <a:gd name="connsiteX2" fmla="*/ 700088 w 838200"/>
              <a:gd name="connsiteY2" fmla="*/ 233363 h 400050"/>
              <a:gd name="connsiteX3" fmla="*/ 762000 w 838200"/>
              <a:gd name="connsiteY3" fmla="*/ 295275 h 400050"/>
              <a:gd name="connsiteX4" fmla="*/ 838200 w 838200"/>
              <a:gd name="connsiteY4" fmla="*/ 200025 h 400050"/>
              <a:gd name="connsiteX5" fmla="*/ 762000 w 838200"/>
              <a:gd name="connsiteY5" fmla="*/ 104775 h 400050"/>
              <a:gd name="connsiteX6" fmla="*/ 376238 w 838200"/>
              <a:gd name="connsiteY6" fmla="*/ 104775 h 400050"/>
              <a:gd name="connsiteX7" fmla="*/ 200025 w 838200"/>
              <a:gd name="connsiteY7" fmla="*/ 0 h 400050"/>
              <a:gd name="connsiteX8" fmla="*/ 0 w 838200"/>
              <a:gd name="connsiteY8" fmla="*/ 200025 h 400050"/>
              <a:gd name="connsiteX9" fmla="*/ 200025 w 838200"/>
              <a:gd name="connsiteY9" fmla="*/ 400050 h 400050"/>
              <a:gd name="connsiteX10" fmla="*/ 376238 w 838200"/>
              <a:gd name="connsiteY10" fmla="*/ 295275 h 400050"/>
              <a:gd name="connsiteX11" fmla="*/ 438150 w 838200"/>
              <a:gd name="connsiteY11" fmla="*/ 295275 h 400050"/>
              <a:gd name="connsiteX12" fmla="*/ 476250 w 838200"/>
              <a:gd name="connsiteY12" fmla="*/ 257175 h 400050"/>
              <a:gd name="connsiteX13" fmla="*/ 514350 w 838200"/>
              <a:gd name="connsiteY13" fmla="*/ 295275 h 400050"/>
              <a:gd name="connsiteX14" fmla="*/ 576263 w 838200"/>
              <a:gd name="connsiteY14" fmla="*/ 233363 h 400050"/>
              <a:gd name="connsiteX15" fmla="*/ 114300 w 838200"/>
              <a:gd name="connsiteY15" fmla="*/ 257175 h 400050"/>
              <a:gd name="connsiteX16" fmla="*/ 57150 w 838200"/>
              <a:gd name="connsiteY16" fmla="*/ 200025 h 400050"/>
              <a:gd name="connsiteX17" fmla="*/ 114300 w 838200"/>
              <a:gd name="connsiteY17" fmla="*/ 142875 h 400050"/>
              <a:gd name="connsiteX18" fmla="*/ 171450 w 838200"/>
              <a:gd name="connsiteY18" fmla="*/ 200025 h 400050"/>
              <a:gd name="connsiteX19" fmla="*/ 114300 w 838200"/>
              <a:gd name="connsiteY19" fmla="*/ 25717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8200" h="400050">
                <a:moveTo>
                  <a:pt x="576263" y="233363"/>
                </a:moveTo>
                <a:lnTo>
                  <a:pt x="638175" y="295275"/>
                </a:lnTo>
                <a:lnTo>
                  <a:pt x="700088" y="233363"/>
                </a:lnTo>
                <a:lnTo>
                  <a:pt x="762000" y="295275"/>
                </a:lnTo>
                <a:lnTo>
                  <a:pt x="838200" y="200025"/>
                </a:lnTo>
                <a:lnTo>
                  <a:pt x="762000" y="104775"/>
                </a:lnTo>
                <a:lnTo>
                  <a:pt x="376238" y="104775"/>
                </a:lnTo>
                <a:cubicBezTo>
                  <a:pt x="341948" y="41910"/>
                  <a:pt x="276225" y="0"/>
                  <a:pt x="200025" y="0"/>
                </a:cubicBezTo>
                <a:cubicBezTo>
                  <a:pt x="89535" y="0"/>
                  <a:pt x="0" y="89535"/>
                  <a:pt x="0" y="200025"/>
                </a:cubicBezTo>
                <a:cubicBezTo>
                  <a:pt x="0" y="310515"/>
                  <a:pt x="89535" y="400050"/>
                  <a:pt x="200025" y="400050"/>
                </a:cubicBezTo>
                <a:cubicBezTo>
                  <a:pt x="276225" y="400050"/>
                  <a:pt x="341948" y="358140"/>
                  <a:pt x="376238" y="295275"/>
                </a:cubicBezTo>
                <a:lnTo>
                  <a:pt x="438150" y="295275"/>
                </a:lnTo>
                <a:lnTo>
                  <a:pt x="476250" y="257175"/>
                </a:lnTo>
                <a:lnTo>
                  <a:pt x="514350" y="295275"/>
                </a:lnTo>
                <a:lnTo>
                  <a:pt x="576263" y="233363"/>
                </a:lnTo>
                <a:close/>
                <a:moveTo>
                  <a:pt x="114300" y="257175"/>
                </a:moveTo>
                <a:cubicBezTo>
                  <a:pt x="82868" y="257175"/>
                  <a:pt x="57150" y="231458"/>
                  <a:pt x="57150" y="200025"/>
                </a:cubicBezTo>
                <a:cubicBezTo>
                  <a:pt x="57150" y="168593"/>
                  <a:pt x="82868" y="142875"/>
                  <a:pt x="114300" y="142875"/>
                </a:cubicBezTo>
                <a:cubicBezTo>
                  <a:pt x="145733" y="142875"/>
                  <a:pt x="171450" y="168593"/>
                  <a:pt x="171450" y="200025"/>
                </a:cubicBezTo>
                <a:cubicBezTo>
                  <a:pt x="171450" y="231458"/>
                  <a:pt x="145733" y="257175"/>
                  <a:pt x="114300" y="257175"/>
                </a:cubicBezTo>
                <a:close/>
              </a:path>
            </a:pathLst>
          </a:custGeom>
          <a:solidFill>
            <a:srgbClr val="00B0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7" name="Graphic 26" descr="Key">
            <a:extLst>
              <a:ext uri="{FF2B5EF4-FFF2-40B4-BE49-F238E27FC236}">
                <a16:creationId xmlns:a16="http://schemas.microsoft.com/office/drawing/2014/main" id="{E28DDDE3-29C2-4AA3-8D02-4FEA7FFC03C9}"/>
              </a:ext>
            </a:extLst>
          </p:cNvPr>
          <p:cNvSpPr/>
          <p:nvPr/>
        </p:nvSpPr>
        <p:spPr>
          <a:xfrm>
            <a:off x="7211225" y="4242059"/>
            <a:ext cx="770591" cy="367782"/>
          </a:xfrm>
          <a:custGeom>
            <a:avLst/>
            <a:gdLst>
              <a:gd name="connsiteX0" fmla="*/ 576263 w 838200"/>
              <a:gd name="connsiteY0" fmla="*/ 233363 h 400050"/>
              <a:gd name="connsiteX1" fmla="*/ 638175 w 838200"/>
              <a:gd name="connsiteY1" fmla="*/ 295275 h 400050"/>
              <a:gd name="connsiteX2" fmla="*/ 700088 w 838200"/>
              <a:gd name="connsiteY2" fmla="*/ 233363 h 400050"/>
              <a:gd name="connsiteX3" fmla="*/ 762000 w 838200"/>
              <a:gd name="connsiteY3" fmla="*/ 295275 h 400050"/>
              <a:gd name="connsiteX4" fmla="*/ 838200 w 838200"/>
              <a:gd name="connsiteY4" fmla="*/ 200025 h 400050"/>
              <a:gd name="connsiteX5" fmla="*/ 762000 w 838200"/>
              <a:gd name="connsiteY5" fmla="*/ 104775 h 400050"/>
              <a:gd name="connsiteX6" fmla="*/ 376238 w 838200"/>
              <a:gd name="connsiteY6" fmla="*/ 104775 h 400050"/>
              <a:gd name="connsiteX7" fmla="*/ 200025 w 838200"/>
              <a:gd name="connsiteY7" fmla="*/ 0 h 400050"/>
              <a:gd name="connsiteX8" fmla="*/ 0 w 838200"/>
              <a:gd name="connsiteY8" fmla="*/ 200025 h 400050"/>
              <a:gd name="connsiteX9" fmla="*/ 200025 w 838200"/>
              <a:gd name="connsiteY9" fmla="*/ 400050 h 400050"/>
              <a:gd name="connsiteX10" fmla="*/ 376238 w 838200"/>
              <a:gd name="connsiteY10" fmla="*/ 295275 h 400050"/>
              <a:gd name="connsiteX11" fmla="*/ 438150 w 838200"/>
              <a:gd name="connsiteY11" fmla="*/ 295275 h 400050"/>
              <a:gd name="connsiteX12" fmla="*/ 476250 w 838200"/>
              <a:gd name="connsiteY12" fmla="*/ 257175 h 400050"/>
              <a:gd name="connsiteX13" fmla="*/ 514350 w 838200"/>
              <a:gd name="connsiteY13" fmla="*/ 295275 h 400050"/>
              <a:gd name="connsiteX14" fmla="*/ 576263 w 838200"/>
              <a:gd name="connsiteY14" fmla="*/ 233363 h 400050"/>
              <a:gd name="connsiteX15" fmla="*/ 114300 w 838200"/>
              <a:gd name="connsiteY15" fmla="*/ 257175 h 400050"/>
              <a:gd name="connsiteX16" fmla="*/ 57150 w 838200"/>
              <a:gd name="connsiteY16" fmla="*/ 200025 h 400050"/>
              <a:gd name="connsiteX17" fmla="*/ 114300 w 838200"/>
              <a:gd name="connsiteY17" fmla="*/ 142875 h 400050"/>
              <a:gd name="connsiteX18" fmla="*/ 171450 w 838200"/>
              <a:gd name="connsiteY18" fmla="*/ 200025 h 400050"/>
              <a:gd name="connsiteX19" fmla="*/ 114300 w 838200"/>
              <a:gd name="connsiteY19" fmla="*/ 25717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38200" h="400050">
                <a:moveTo>
                  <a:pt x="576263" y="233363"/>
                </a:moveTo>
                <a:lnTo>
                  <a:pt x="638175" y="295275"/>
                </a:lnTo>
                <a:lnTo>
                  <a:pt x="700088" y="233363"/>
                </a:lnTo>
                <a:lnTo>
                  <a:pt x="762000" y="295275"/>
                </a:lnTo>
                <a:lnTo>
                  <a:pt x="838200" y="200025"/>
                </a:lnTo>
                <a:lnTo>
                  <a:pt x="762000" y="104775"/>
                </a:lnTo>
                <a:lnTo>
                  <a:pt x="376238" y="104775"/>
                </a:lnTo>
                <a:cubicBezTo>
                  <a:pt x="341948" y="41910"/>
                  <a:pt x="276225" y="0"/>
                  <a:pt x="200025" y="0"/>
                </a:cubicBezTo>
                <a:cubicBezTo>
                  <a:pt x="89535" y="0"/>
                  <a:pt x="0" y="89535"/>
                  <a:pt x="0" y="200025"/>
                </a:cubicBezTo>
                <a:cubicBezTo>
                  <a:pt x="0" y="310515"/>
                  <a:pt x="89535" y="400050"/>
                  <a:pt x="200025" y="400050"/>
                </a:cubicBezTo>
                <a:cubicBezTo>
                  <a:pt x="276225" y="400050"/>
                  <a:pt x="341948" y="358140"/>
                  <a:pt x="376238" y="295275"/>
                </a:cubicBezTo>
                <a:lnTo>
                  <a:pt x="438150" y="295275"/>
                </a:lnTo>
                <a:lnTo>
                  <a:pt x="476250" y="257175"/>
                </a:lnTo>
                <a:lnTo>
                  <a:pt x="514350" y="295275"/>
                </a:lnTo>
                <a:lnTo>
                  <a:pt x="576263" y="233363"/>
                </a:lnTo>
                <a:close/>
                <a:moveTo>
                  <a:pt x="114300" y="257175"/>
                </a:moveTo>
                <a:cubicBezTo>
                  <a:pt x="82868" y="257175"/>
                  <a:pt x="57150" y="231458"/>
                  <a:pt x="57150" y="200025"/>
                </a:cubicBezTo>
                <a:cubicBezTo>
                  <a:pt x="57150" y="168593"/>
                  <a:pt x="82868" y="142875"/>
                  <a:pt x="114300" y="142875"/>
                </a:cubicBezTo>
                <a:cubicBezTo>
                  <a:pt x="145733" y="142875"/>
                  <a:pt x="171450" y="168593"/>
                  <a:pt x="171450" y="200025"/>
                </a:cubicBezTo>
                <a:cubicBezTo>
                  <a:pt x="171450" y="231458"/>
                  <a:pt x="145733" y="257175"/>
                  <a:pt x="114300" y="257175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82" name="Graphic 81" descr="Connections">
            <a:extLst>
              <a:ext uri="{FF2B5EF4-FFF2-40B4-BE49-F238E27FC236}">
                <a16:creationId xmlns:a16="http://schemas.microsoft.com/office/drawing/2014/main" id="{671C24FF-F54D-403C-A542-FE204CD4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478" y="1714235"/>
            <a:ext cx="914400" cy="914400"/>
          </a:xfrm>
          <a:prstGeom prst="rect">
            <a:avLst/>
          </a:prstGeom>
        </p:spPr>
      </p:pic>
      <p:pic>
        <p:nvPicPr>
          <p:cNvPr id="83" name="Graphic 82" descr="Connections">
            <a:extLst>
              <a:ext uri="{FF2B5EF4-FFF2-40B4-BE49-F238E27FC236}">
                <a16:creationId xmlns:a16="http://schemas.microsoft.com/office/drawing/2014/main" id="{0C34B072-1103-4D51-89DA-D85AB4279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4889" y="1683587"/>
            <a:ext cx="914400" cy="9144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A7A9DC-A5C7-4202-AC51-AAFC672991D0}"/>
              </a:ext>
            </a:extLst>
          </p:cNvPr>
          <p:cNvCxnSpPr>
            <a:cxnSpLocks/>
          </p:cNvCxnSpPr>
          <p:nvPr/>
        </p:nvCxnSpPr>
        <p:spPr>
          <a:xfrm flipV="1">
            <a:off x="1866528" y="3171101"/>
            <a:ext cx="0" cy="12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0F6B45-D33F-4C45-B240-C92BBFDE8EE1}"/>
              </a:ext>
            </a:extLst>
          </p:cNvPr>
          <p:cNvCxnSpPr>
            <a:cxnSpLocks/>
          </p:cNvCxnSpPr>
          <p:nvPr/>
        </p:nvCxnSpPr>
        <p:spPr>
          <a:xfrm>
            <a:off x="10250324" y="3189023"/>
            <a:ext cx="0" cy="120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8506029-2085-4C7C-97D8-92F3F71232EB}"/>
              </a:ext>
            </a:extLst>
          </p:cNvPr>
          <p:cNvSpPr txBox="1"/>
          <p:nvPr/>
        </p:nvSpPr>
        <p:spPr>
          <a:xfrm>
            <a:off x="9798024" y="4568475"/>
            <a:ext cx="106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72614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2588C-F242-47C7-A998-46410405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apps with the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AA6DB-CC36-4A02-A5F9-8FEAF31453D5}"/>
              </a:ext>
            </a:extLst>
          </p:cNvPr>
          <p:cNvSpPr txBox="1"/>
          <p:nvPr/>
        </p:nvSpPr>
        <p:spPr>
          <a:xfrm>
            <a:off x="4358345" y="4481267"/>
            <a:ext cx="3475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Demonstration of </a:t>
            </a:r>
            <a:r>
              <a:rPr lang="en-IN" sz="2200" dirty="0" err="1">
                <a:solidFill>
                  <a:schemeClr val="bg1"/>
                </a:solidFill>
              </a:rPr>
              <a:t>ThinQ</a:t>
            </a:r>
            <a:r>
              <a:rPr lang="en-IN" sz="2200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74011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94145-F03C-4CFA-953A-22B3C3F8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558667-2959-4713-816D-7C1C4C149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60293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684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4A880-BD96-4432-8456-5F42C527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Scope of Improvement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090A1-CEF6-400A-ABCA-9F4E14519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29111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908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83820-EC4A-468F-B591-D6EBBF38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6234-2A95-4135-AC92-8A88A9207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1900">
                <a:solidFill>
                  <a:srgbClr val="000000"/>
                </a:solidFill>
              </a:rPr>
              <a:t>Himanshu Pandey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Address Book Handler functions (Chat app)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Routers (Chat app)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File Sharing (Chat app)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File book (Chat app)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Service Request Closing System (ThinQ)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Rating System (ThinQ)</a:t>
            </a:r>
          </a:p>
          <a:p>
            <a:pPr marL="457200" lvl="1" indent="0">
              <a:buNone/>
            </a:pPr>
            <a:endParaRPr lang="en-IN" sz="190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IN" sz="1900">
                <a:solidFill>
                  <a:srgbClr val="000000"/>
                </a:solidFill>
              </a:rPr>
              <a:t>Prarabdh Garg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IPFS node setup (Chat App)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SQLite3 local database setup (Chat App)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FIFO Queue Management (Chat App)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Social Trust Points (ThinQ)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Prioritizing Service Requests (ThinQ)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900">
                <a:solidFill>
                  <a:srgbClr val="000000"/>
                </a:solidFill>
              </a:rPr>
              <a:t>Encryption (ThinQ and Chat app)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IN" sz="1900">
              <a:solidFill>
                <a:srgbClr val="000000"/>
              </a:solidFill>
            </a:endParaRPr>
          </a:p>
          <a:p>
            <a:pPr lvl="2"/>
            <a:endParaRPr lang="en-IN" sz="1900">
              <a:solidFill>
                <a:srgbClr val="00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IN" sz="1900">
              <a:solidFill>
                <a:srgbClr val="000000"/>
              </a:solidFill>
            </a:endParaRPr>
          </a:p>
          <a:p>
            <a:pPr lvl="2"/>
            <a:endParaRPr lang="en-IN" sz="19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2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81FC-2F05-4DFF-B080-3CCE2D40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400" dirty="0" err="1">
                <a:solidFill>
                  <a:srgbClr val="000000"/>
                </a:solidFill>
              </a:rPr>
              <a:t>Unmesh</a:t>
            </a:r>
            <a:r>
              <a:rPr lang="en-IN" sz="2400" dirty="0">
                <a:solidFill>
                  <a:srgbClr val="000000"/>
                </a:solidFill>
              </a:rPr>
              <a:t> Roy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GDF encoding functions (Chat App and </a:t>
            </a:r>
            <a:r>
              <a:rPr lang="en-IN" dirty="0" err="1">
                <a:solidFill>
                  <a:srgbClr val="000000"/>
                </a:solidFill>
              </a:rPr>
              <a:t>ThinQ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Web Sockets (Chat App)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IPFS and Database setup (</a:t>
            </a:r>
            <a:r>
              <a:rPr lang="en-IN" dirty="0" err="1">
                <a:solidFill>
                  <a:srgbClr val="000000"/>
                </a:solidFill>
              </a:rPr>
              <a:t>ThinQ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User Interface (</a:t>
            </a:r>
            <a:r>
              <a:rPr lang="en-IN" dirty="0" err="1">
                <a:solidFill>
                  <a:srgbClr val="000000"/>
                </a:solidFill>
              </a:rPr>
              <a:t>ThinQ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Updating Information and bio (</a:t>
            </a:r>
            <a:r>
              <a:rPr lang="en-IN" dirty="0" err="1">
                <a:solidFill>
                  <a:srgbClr val="000000"/>
                </a:solidFill>
              </a:rPr>
              <a:t>ThinQ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</a:rPr>
              <a:t>Sending and Receiving Requests (</a:t>
            </a:r>
            <a:r>
              <a:rPr lang="en-IN" dirty="0" err="1">
                <a:solidFill>
                  <a:srgbClr val="000000"/>
                </a:solidFill>
              </a:rPr>
              <a:t>ThinQ</a:t>
            </a:r>
            <a:r>
              <a:rPr lang="en-IN" dirty="0">
                <a:solidFill>
                  <a:srgbClr val="000000"/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2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A58-09DA-4B31-A4E3-7AE02924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/>
              <a:t>Important Links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23A640-DA9A-4F23-BB3C-EFEDADD6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200"/>
              <a:t>Framework Repository (</a:t>
            </a:r>
            <a:r>
              <a:rPr lang="en-IN" sz="2200">
                <a:hlinkClick r:id="rId3"/>
              </a:rPr>
              <a:t>https://github.com/PrarabdhGarg/thinq_lib</a:t>
            </a:r>
            <a:r>
              <a:rPr lang="en-IN" sz="2200"/>
              <a:t>)</a:t>
            </a:r>
          </a:p>
          <a:p>
            <a:endParaRPr lang="en-IN" sz="2200"/>
          </a:p>
          <a:p>
            <a:r>
              <a:rPr lang="en-IN" sz="2200"/>
              <a:t>Example Apps Repository (</a:t>
            </a:r>
            <a:r>
              <a:rPr lang="en-IN" sz="2200">
                <a:hlinkClick r:id="rId4"/>
              </a:rPr>
              <a:t>https://github.com/RUnmesh/ThinQ-Examples</a:t>
            </a:r>
            <a:r>
              <a:rPr lang="en-IN" sz="2200"/>
              <a:t>)</a:t>
            </a:r>
          </a:p>
          <a:p>
            <a:endParaRPr lang="en-IN" sz="2200"/>
          </a:p>
          <a:p>
            <a:r>
              <a:rPr lang="en-IN" sz="2200"/>
              <a:t>Chat Application Repository (</a:t>
            </a:r>
            <a:r>
              <a:rPr lang="en-IN" sz="2200">
                <a:hlinkClick r:id="rId5"/>
              </a:rPr>
              <a:t>https://github.com/PrarabdhGarg/ThinQ/tree/trial</a:t>
            </a:r>
            <a:r>
              <a:rPr lang="en-IN" sz="2200"/>
              <a:t>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C55FC6C5-EDA9-4629-8868-2E7DD5D77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730C8-B32A-4982-AEDC-333B06C5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Graphic 5" descr="Smiling Face with No Fill">
            <a:extLst>
              <a:ext uri="{FF2B5EF4-FFF2-40B4-BE49-F238E27FC236}">
                <a16:creationId xmlns:a16="http://schemas.microsoft.com/office/drawing/2014/main" id="{10F63AE1-01B2-4035-9CBD-07037EBE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733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5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C573D-7223-409F-B29E-DE4D0DF7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094" y="802955"/>
            <a:ext cx="4977976" cy="145405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The Problem</a:t>
            </a:r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40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12A342E-435D-4BD3-9932-C290F23BFB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-2" b="-2"/>
          <a:stretch/>
        </p:blipFill>
        <p:spPr>
          <a:xfrm>
            <a:off x="1860024" y="1"/>
            <a:ext cx="3674754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0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2701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37BB53-3AD1-4F12-BA48-BC915BEAD4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" r="10440"/>
          <a:stretch/>
        </p:blipFill>
        <p:spPr>
          <a:xfrm>
            <a:off x="20" y="3076732"/>
            <a:ext cx="4792654" cy="3781268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238059" y="0"/>
                </a:moveTo>
                <a:cubicBezTo>
                  <a:pt x="3648934" y="0"/>
                  <a:pt x="4792674" y="1143740"/>
                  <a:pt x="4792674" y="2554615"/>
                </a:cubicBezTo>
                <a:cubicBezTo>
                  <a:pt x="4792674" y="2995514"/>
                  <a:pt x="4680980" y="3410325"/>
                  <a:pt x="4484346" y="3772297"/>
                </a:cubicBezTo>
                <a:lnTo>
                  <a:pt x="4478895" y="3781268"/>
                </a:lnTo>
                <a:lnTo>
                  <a:pt x="0" y="3781268"/>
                </a:lnTo>
                <a:lnTo>
                  <a:pt x="0" y="1323391"/>
                </a:lnTo>
                <a:lnTo>
                  <a:pt x="119732" y="1126306"/>
                </a:lnTo>
                <a:cubicBezTo>
                  <a:pt x="578815" y="446774"/>
                  <a:pt x="1356262" y="0"/>
                  <a:pt x="2238059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CA23-8AC9-44A8-87D4-759F6E791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09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900">
                <a:solidFill>
                  <a:srgbClr val="000000"/>
                </a:solidFill>
              </a:rPr>
              <a:t>Sectors moving towards aggregation</a:t>
            </a:r>
          </a:p>
          <a:p>
            <a:r>
              <a:rPr lang="en-IN" sz="1900">
                <a:solidFill>
                  <a:srgbClr val="000000"/>
                </a:solidFill>
              </a:rPr>
              <a:t>Leads to existence of centralized middlemen </a:t>
            </a:r>
          </a:p>
          <a:p>
            <a:r>
              <a:rPr lang="en-IN" sz="1900">
                <a:solidFill>
                  <a:srgbClr val="000000"/>
                </a:solidFill>
              </a:rPr>
              <a:t>Middlemen do nothing more than gather data from both parties and act as a bridge</a:t>
            </a:r>
          </a:p>
          <a:p>
            <a:r>
              <a:rPr lang="en-IN" sz="1900">
                <a:solidFill>
                  <a:srgbClr val="000000"/>
                </a:solidFill>
              </a:rPr>
              <a:t>Often leads to monopoly of middlemen, due to the existence of a very few of them, and because of the data they have collected</a:t>
            </a:r>
          </a:p>
          <a:p>
            <a:r>
              <a:rPr lang="en-IN" sz="1900">
                <a:solidFill>
                  <a:srgbClr val="000000"/>
                </a:solidFill>
              </a:rPr>
              <a:t>Puts a huge risk to the data privacy of the users</a:t>
            </a:r>
          </a:p>
          <a:p>
            <a:r>
              <a:rPr lang="en-IN" sz="1900">
                <a:solidFill>
                  <a:srgbClr val="000000"/>
                </a:solidFill>
              </a:rPr>
              <a:t>Higher prices for Consumers, Lower profits for Service Providers</a:t>
            </a:r>
          </a:p>
        </p:txBody>
      </p:sp>
    </p:spTree>
    <p:extLst>
      <p:ext uri="{BB962C8B-B14F-4D97-AF65-F5344CB8AC3E}">
        <p14:creationId xmlns:p14="http://schemas.microsoft.com/office/powerpoint/2010/main" val="346486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E5A4-CC88-478F-9D3A-146C99AA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Brief Description of the framework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A8F674-5570-4439-858F-D455BE6A7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522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5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455251"/>
            <a:ext cx="3908424" cy="390842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144" y="2382341"/>
            <a:ext cx="2073062" cy="20504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 dirty="0">
                <a:latin typeface="+mj-lt"/>
              </a:rPr>
              <a:t>Overview of Concepts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2842" y="17123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IPFS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1717" y="161298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9145" y="450401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GDF – Graph Data</a:t>
            </a:r>
          </a:p>
          <a:p>
            <a:pPr algn="ctr"/>
            <a:r>
              <a:rPr lang="en-US" sz="1600" dirty="0"/>
              <a:t> Digest Format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3640" y="440461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20474" y="449403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Pub/Sub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0851" y="442617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8385" y="165517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Blockchain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0485" y="155576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321337" y="470067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4" name="Graphic 33" descr="Connections">
            <a:extLst>
              <a:ext uri="{FF2B5EF4-FFF2-40B4-BE49-F238E27FC236}">
                <a16:creationId xmlns:a16="http://schemas.microsoft.com/office/drawing/2014/main" id="{F249E16D-0B28-4E93-BC68-1BF05BCF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347" y="1809617"/>
            <a:ext cx="546539" cy="546539"/>
          </a:xfrm>
          <a:prstGeom prst="rect">
            <a:avLst/>
          </a:prstGeom>
        </p:spPr>
      </p:pic>
      <p:pic>
        <p:nvPicPr>
          <p:cNvPr id="36" name="Graphic 35" descr="Customer review RTL">
            <a:extLst>
              <a:ext uri="{FF2B5EF4-FFF2-40B4-BE49-F238E27FC236}">
                <a16:creationId xmlns:a16="http://schemas.microsoft.com/office/drawing/2014/main" id="{43E1939D-CDDF-46BA-8825-CC9595523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180" y="4636502"/>
            <a:ext cx="519140" cy="519140"/>
          </a:xfrm>
          <a:prstGeom prst="rect">
            <a:avLst/>
          </a:prstGeom>
        </p:spPr>
      </p:pic>
      <p:pic>
        <p:nvPicPr>
          <p:cNvPr id="40" name="Graphic 39" descr="Decision chart">
            <a:extLst>
              <a:ext uri="{FF2B5EF4-FFF2-40B4-BE49-F238E27FC236}">
                <a16:creationId xmlns:a16="http://schemas.microsoft.com/office/drawing/2014/main" id="{4C9A005F-2355-4FCF-B831-200A406B8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0018" y="1771909"/>
            <a:ext cx="491100" cy="4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4E0F61-337C-4A5B-B6F4-08BF97AF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2D6563-C921-43E3-960A-FCA5360D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BC6C-FDBC-4EEB-8C51-E4F514C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548769" cy="1958646"/>
          </a:xfrm>
        </p:spPr>
        <p:txBody>
          <a:bodyPr anchor="t">
            <a:normAutofit/>
          </a:bodyPr>
          <a:lstStyle/>
          <a:p>
            <a:pPr algn="ctr"/>
            <a:r>
              <a:rPr lang="en-IN" sz="5400" dirty="0">
                <a:solidFill>
                  <a:srgbClr val="000000"/>
                </a:solidFill>
              </a:rPr>
              <a:t>IPFS</a:t>
            </a:r>
            <a:endParaRPr lang="en-IN" sz="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4D2B16-FD2F-49E6-B755-313F21458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AEF7-4DB9-43FC-AA09-246DD93C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757714"/>
            <a:ext cx="5548769" cy="341448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</a:rPr>
              <a:t>IPFS is a distributed file system</a:t>
            </a:r>
          </a:p>
          <a:p>
            <a:r>
              <a:rPr lang="en-IN" sz="2000" dirty="0">
                <a:solidFill>
                  <a:srgbClr val="000000"/>
                </a:solidFill>
              </a:rPr>
              <a:t>IPFS forms the backbone of our framework</a:t>
            </a:r>
          </a:p>
          <a:p>
            <a:r>
              <a:rPr lang="en-IN" sz="2000" dirty="0">
                <a:solidFill>
                  <a:srgbClr val="000000"/>
                </a:solidFill>
              </a:rPr>
              <a:t>It uses content hashing to store and identify files</a:t>
            </a:r>
          </a:p>
          <a:p>
            <a:r>
              <a:rPr lang="en-IN" sz="2000" dirty="0">
                <a:solidFill>
                  <a:srgbClr val="000000"/>
                </a:solidFill>
              </a:rPr>
              <a:t>Also uses the concept of Distributed Hash Tables to ensure the fact that any file can be accessed only through its hash</a:t>
            </a:r>
          </a:p>
          <a:p>
            <a:r>
              <a:rPr lang="en-IN" sz="2000" dirty="0">
                <a:solidFill>
                  <a:srgbClr val="000000"/>
                </a:solidFill>
              </a:rPr>
              <a:t>It uses a DAG to represent files, and incentivised block exchange to transfer files between users </a:t>
            </a:r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1D2B4AEE-CC3F-417C-8FF0-DA59478B8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3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2A058240-2147-45E0-AEDC-7842EF6C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4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F9836921-C8BE-42F1-A4AD-7D4B4E7FD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AE84A0EF-9924-4DEE-AE82-65A9B642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5985" y="1827387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45D797-441B-4F46-AAD4-3EA726586ABD}"/>
              </a:ext>
            </a:extLst>
          </p:cNvPr>
          <p:cNvCxnSpPr/>
          <p:nvPr/>
        </p:nvCxnSpPr>
        <p:spPr>
          <a:xfrm>
            <a:off x="8625028" y="2284587"/>
            <a:ext cx="1047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6CE07F8B-0901-4F33-982D-736A902A8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938" y="1847343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863840B1-C26D-4DA8-8A08-79E37224A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5250" y="3988029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C5B7E4-CF44-4FEF-B282-C4F1E900226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65212" y="2868938"/>
            <a:ext cx="157238" cy="1119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15400D04-F2A0-4C77-BD39-169F748E8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4109" y="2903947"/>
            <a:ext cx="914400" cy="914400"/>
          </a:xfrm>
          <a:prstGeom prst="rect">
            <a:avLst/>
          </a:prstGeom>
        </p:spPr>
      </p:pic>
      <p:pic>
        <p:nvPicPr>
          <p:cNvPr id="20" name="Graphic 19" descr="Computer">
            <a:extLst>
              <a:ext uri="{FF2B5EF4-FFF2-40B4-BE49-F238E27FC236}">
                <a16:creationId xmlns:a16="http://schemas.microsoft.com/office/drawing/2014/main" id="{9B278CC0-210A-4FA6-B262-E0EA01359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396" y="4036960"/>
            <a:ext cx="914400" cy="914400"/>
          </a:xfrm>
          <a:prstGeom prst="rect">
            <a:avLst/>
          </a:prstGeom>
        </p:spPr>
      </p:pic>
      <p:pic>
        <p:nvPicPr>
          <p:cNvPr id="22" name="Graphic 21" descr="Computer">
            <a:extLst>
              <a:ext uri="{FF2B5EF4-FFF2-40B4-BE49-F238E27FC236}">
                <a16:creationId xmlns:a16="http://schemas.microsoft.com/office/drawing/2014/main" id="{E6EF3452-DB95-4215-8FE5-7D202E08D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2466" y="935945"/>
            <a:ext cx="914400" cy="914400"/>
          </a:xfrm>
          <a:prstGeom prst="rect">
            <a:avLst/>
          </a:prstGeom>
        </p:spPr>
      </p:pic>
      <p:pic>
        <p:nvPicPr>
          <p:cNvPr id="24" name="Graphic 23" descr="Computer">
            <a:extLst>
              <a:ext uri="{FF2B5EF4-FFF2-40B4-BE49-F238E27FC236}">
                <a16:creationId xmlns:a16="http://schemas.microsoft.com/office/drawing/2014/main" id="{59378316-69F6-41DA-BBE1-2F33363B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0323" y="4445229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BCCEA5-01F4-4A3C-A778-998F50355C31}"/>
              </a:ext>
            </a:extLst>
          </p:cNvPr>
          <p:cNvCxnSpPr>
            <a:cxnSpLocks/>
          </p:cNvCxnSpPr>
          <p:nvPr/>
        </p:nvCxnSpPr>
        <p:spPr>
          <a:xfrm flipH="1">
            <a:off x="9795485" y="3428483"/>
            <a:ext cx="255856" cy="106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8FEC74-D48D-4548-9ADE-0390605772E7}"/>
              </a:ext>
            </a:extLst>
          </p:cNvPr>
          <p:cNvCxnSpPr>
            <a:cxnSpLocks/>
          </p:cNvCxnSpPr>
          <p:nvPr/>
        </p:nvCxnSpPr>
        <p:spPr>
          <a:xfrm flipH="1">
            <a:off x="8474850" y="2717571"/>
            <a:ext cx="1413088" cy="1422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6DB831-A655-4260-9264-FA146F82A1A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474850" y="1850345"/>
            <a:ext cx="784816" cy="2290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B65B63-B1C8-4961-9B13-9795B0B3F500}"/>
              </a:ext>
            </a:extLst>
          </p:cNvPr>
          <p:cNvCxnSpPr>
            <a:cxnSpLocks/>
            <a:stCxn id="20" idx="1"/>
            <a:endCxn id="24" idx="3"/>
          </p:cNvCxnSpPr>
          <p:nvPr/>
        </p:nvCxnSpPr>
        <p:spPr>
          <a:xfrm flipH="1">
            <a:off x="10004723" y="4494160"/>
            <a:ext cx="310673" cy="40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229A03-DD7F-4C78-8AFB-3101008A9EF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846853" y="4574673"/>
            <a:ext cx="243470" cy="327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7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4E0F61-337C-4A5B-B6F4-08BF97AF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2D6563-C921-43E3-960A-FCA5360D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BC6C-FDBC-4EEB-8C51-E4F514C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548769" cy="841342"/>
          </a:xfrm>
        </p:spPr>
        <p:txBody>
          <a:bodyPr anchor="t">
            <a:normAutofit/>
          </a:bodyPr>
          <a:lstStyle/>
          <a:p>
            <a:pPr algn="ctr"/>
            <a:r>
              <a:rPr lang="en-IN" sz="5000" dirty="0"/>
              <a:t>GDF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4D2B16-FD2F-49E6-B755-313F21458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AEF7-4DB9-43FC-AA09-246DD93C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757714"/>
            <a:ext cx="5548769" cy="3414486"/>
          </a:xfrm>
        </p:spPr>
        <p:txBody>
          <a:bodyPr>
            <a:normAutofit/>
          </a:bodyPr>
          <a:lstStyle/>
          <a:p>
            <a:r>
              <a:rPr lang="en-IN" sz="2000" dirty="0"/>
              <a:t>GDF is a Graph based data digest format which can be used to represent any form of data</a:t>
            </a:r>
          </a:p>
          <a:p>
            <a:r>
              <a:rPr lang="en-US" sz="2000" dirty="0"/>
              <a:t>GDF is based on the graph data model which represents every relation using three entities - subject, predicate and object. </a:t>
            </a:r>
            <a:endParaRPr lang="en-IN" sz="2000" dirty="0"/>
          </a:p>
          <a:p>
            <a:r>
              <a:rPr lang="en-IN" sz="2000" dirty="0"/>
              <a:t>It is a seven column fixed format, which makes it easy to store</a:t>
            </a:r>
          </a:p>
          <a:p>
            <a:r>
              <a:rPr lang="en-US" sz="2000" dirty="0"/>
              <a:t>The project uses GDF to store and transfer messages at all points </a:t>
            </a:r>
            <a:endParaRPr lang="en-IN" sz="2000" dirty="0"/>
          </a:p>
          <a:p>
            <a:endParaRPr lang="en-IN" sz="2000" i="1" dirty="0"/>
          </a:p>
          <a:p>
            <a:pPr marL="0" indent="0">
              <a:buNone/>
            </a:pPr>
            <a:endParaRPr lang="en-IN" sz="2000" i="1" dirty="0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1D2B4AEE-CC3F-417C-8FF0-DA59478B8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3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F12112D4-D232-4A85-A3F1-37A60B25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1061" y="1842045"/>
            <a:ext cx="4361688" cy="4361688"/>
          </a:xfrm>
          <a:prstGeom prst="rect">
            <a:avLst/>
          </a:prstGeom>
        </p:spPr>
      </p:pic>
      <p:sp>
        <p:nvSpPr>
          <p:cNvPr id="17" name="Graphic 14">
            <a:extLst>
              <a:ext uri="{FF2B5EF4-FFF2-40B4-BE49-F238E27FC236}">
                <a16:creationId xmlns:a16="http://schemas.microsoft.com/office/drawing/2014/main" id="{2A058240-2147-45E0-AEDC-7842EF6C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4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F9836921-C8BE-42F1-A4AD-7D4B4E7FD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7376E-F3D5-480B-BE3C-5790B2DDD09C}"/>
              </a:ext>
            </a:extLst>
          </p:cNvPr>
          <p:cNvSpPr/>
          <p:nvPr/>
        </p:nvSpPr>
        <p:spPr>
          <a:xfrm>
            <a:off x="1463039" y="1566610"/>
            <a:ext cx="9198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UID | Subject | </a:t>
            </a:r>
            <a:r>
              <a:rPr lang="en-IN" i="1" dirty="0" err="1"/>
              <a:t>Subject_Qualifier</a:t>
            </a:r>
            <a:r>
              <a:rPr lang="en-IN" i="1" dirty="0"/>
              <a:t> | Predicate | </a:t>
            </a:r>
            <a:r>
              <a:rPr lang="en-IN" i="1" dirty="0" err="1"/>
              <a:t>Predicate_Qualifier</a:t>
            </a:r>
            <a:r>
              <a:rPr lang="en-IN" i="1" dirty="0"/>
              <a:t> | Object | </a:t>
            </a:r>
            <a:r>
              <a:rPr lang="en-IN" i="1" dirty="0" err="1"/>
              <a:t>Object_Qualifier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380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4E0F61-337C-4A5B-B6F4-08BF97AF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2D6563-C921-43E3-960A-FCA5360D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BC6C-FDBC-4EEB-8C51-E4F514C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548769" cy="841342"/>
          </a:xfrm>
        </p:spPr>
        <p:txBody>
          <a:bodyPr anchor="t">
            <a:normAutofit/>
          </a:bodyPr>
          <a:lstStyle/>
          <a:p>
            <a:pPr algn="ctr"/>
            <a:r>
              <a:rPr lang="en-IN" sz="5000" dirty="0"/>
              <a:t>Pub/Sub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4D2B16-FD2F-49E6-B755-313F21458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AEF7-4DB9-43FC-AA09-246DD93C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333625"/>
            <a:ext cx="5548769" cy="3838575"/>
          </a:xfrm>
        </p:spPr>
        <p:txBody>
          <a:bodyPr>
            <a:noAutofit/>
          </a:bodyPr>
          <a:lstStyle/>
          <a:p>
            <a:r>
              <a:rPr lang="en-US" sz="2000" dirty="0"/>
              <a:t>Pub/Sub, shorthand for publish/subscribe messaging</a:t>
            </a:r>
          </a:p>
          <a:p>
            <a:r>
              <a:rPr lang="en-US" sz="2000" dirty="0"/>
              <a:t>Asynchronous messaging service </a:t>
            </a:r>
          </a:p>
          <a:p>
            <a:r>
              <a:rPr lang="en-US" sz="2000" dirty="0"/>
              <a:t>Decouples services that produce events from services that process events.</a:t>
            </a:r>
          </a:p>
          <a:p>
            <a:r>
              <a:rPr lang="en-US" sz="2000" dirty="0"/>
              <a:t>publisher creates and sends messages to the </a:t>
            </a:r>
            <a:r>
              <a:rPr lang="en-US" sz="2000" i="1" dirty="0"/>
              <a:t>topic</a:t>
            </a:r>
            <a:r>
              <a:rPr lang="en-US" sz="2000" dirty="0"/>
              <a:t>. </a:t>
            </a:r>
          </a:p>
          <a:p>
            <a:r>
              <a:rPr lang="en-US" sz="2000" dirty="0"/>
              <a:t>Subscribers then create a </a:t>
            </a:r>
            <a:r>
              <a:rPr lang="en-US" sz="2000" i="1" dirty="0"/>
              <a:t>subscription </a:t>
            </a:r>
            <a:r>
              <a:rPr lang="en-US" sz="2000" dirty="0"/>
              <a:t>to a topic to receive messages from it. </a:t>
            </a:r>
          </a:p>
          <a:p>
            <a:r>
              <a:rPr lang="en-US" sz="2000" dirty="0"/>
              <a:t>Transfer of messages may be one-many/many-one/many-many fashion. </a:t>
            </a:r>
            <a:endParaRPr lang="en-IN" sz="2000" i="1" dirty="0"/>
          </a:p>
          <a:p>
            <a:pPr marL="0" indent="0">
              <a:buNone/>
            </a:pPr>
            <a:endParaRPr lang="en-IN" sz="2000" i="1" dirty="0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1D2B4AEE-CC3F-417C-8FF0-DA59478B8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3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2A058240-2147-45E0-AEDC-7842EF6C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4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F9836921-C8BE-42F1-A4AD-7D4B4E7FD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B9A3C3-E927-49AE-A2E3-9D5C7BB0D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712989"/>
            <a:ext cx="4276725" cy="240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6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24E0F61-337C-4A5B-B6F4-08BF97AF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2D6563-C921-43E3-960A-FCA5360D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DBC6C-FDBC-4EEB-8C51-E4F514C5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548769" cy="841342"/>
          </a:xfrm>
        </p:spPr>
        <p:txBody>
          <a:bodyPr anchor="t">
            <a:normAutofit/>
          </a:bodyPr>
          <a:lstStyle/>
          <a:p>
            <a:pPr algn="ctr"/>
            <a:r>
              <a:rPr lang="en-IN" sz="5000" dirty="0"/>
              <a:t>Blockchain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4D2B16-FD2F-49E6-B755-313F21458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AEF7-4DB9-43FC-AA09-246DD93C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757714"/>
            <a:ext cx="5548769" cy="3414486"/>
          </a:xfrm>
        </p:spPr>
        <p:txBody>
          <a:bodyPr>
            <a:normAutofit/>
          </a:bodyPr>
          <a:lstStyle/>
          <a:p>
            <a:r>
              <a:rPr lang="en-IN" sz="2000" dirty="0"/>
              <a:t>Used to store an immutable ledger in distributed systems</a:t>
            </a:r>
          </a:p>
          <a:p>
            <a:r>
              <a:rPr lang="en-IN" sz="2000" dirty="0"/>
              <a:t>Necessary as we may require to store some internal information about users</a:t>
            </a:r>
          </a:p>
          <a:p>
            <a:r>
              <a:rPr lang="en-IN" sz="2000" dirty="0"/>
              <a:t>Can be used to store ratings and Trust points (Discussed later) in a secure way</a:t>
            </a:r>
          </a:p>
          <a:p>
            <a:r>
              <a:rPr lang="en-IN" sz="2000" dirty="0"/>
              <a:t>Can also be used to maintain a record of all the transactions that took place in a distributed manner</a:t>
            </a:r>
          </a:p>
          <a:p>
            <a:pPr marL="0" indent="0">
              <a:buNone/>
            </a:pPr>
            <a:endParaRPr lang="en-IN" sz="2000" i="1" dirty="0"/>
          </a:p>
        </p:txBody>
      </p:sp>
      <p:sp>
        <p:nvSpPr>
          <p:cNvPr id="25" name="Graphic 14">
            <a:extLst>
              <a:ext uri="{FF2B5EF4-FFF2-40B4-BE49-F238E27FC236}">
                <a16:creationId xmlns:a16="http://schemas.microsoft.com/office/drawing/2014/main" id="{1D2B4AEE-CC3F-417C-8FF0-DA59478B8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3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4">
            <a:extLst>
              <a:ext uri="{FF2B5EF4-FFF2-40B4-BE49-F238E27FC236}">
                <a16:creationId xmlns:a16="http://schemas.microsoft.com/office/drawing/2014/main" id="{2A058240-2147-45E0-AEDC-7842EF6C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017263" y="966354"/>
            <a:ext cx="2012229" cy="2014135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F9836921-C8BE-42F1-A4AD-7D4B4E7FD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CC5BE0-D8EE-4207-A064-A2DE9D81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51"/>
          <a:stretch/>
        </p:blipFill>
        <p:spPr bwMode="auto">
          <a:xfrm>
            <a:off x="7011809" y="2749752"/>
            <a:ext cx="45815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5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Microsoft Office PowerPoint</Application>
  <PresentationFormat>Widescreen</PresentationFormat>
  <Paragraphs>200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 Neue Medium</vt:lpstr>
      <vt:lpstr>Office Theme</vt:lpstr>
      <vt:lpstr>ThinQ</vt:lpstr>
      <vt:lpstr>Today’s Presentation</vt:lpstr>
      <vt:lpstr>The Problem</vt:lpstr>
      <vt:lpstr>Brief Description of the framework</vt:lpstr>
      <vt:lpstr>PowerPoint Presentation</vt:lpstr>
      <vt:lpstr>IPFS</vt:lpstr>
      <vt:lpstr>GDF</vt:lpstr>
      <vt:lpstr>Pub/Sub</vt:lpstr>
      <vt:lpstr>Blockchain</vt:lpstr>
      <vt:lpstr>Features of the Framework </vt:lpstr>
      <vt:lpstr>Address Book</vt:lpstr>
      <vt:lpstr>Real-Time Chatting</vt:lpstr>
      <vt:lpstr>File Book and File Sharing</vt:lpstr>
      <vt:lpstr>Service Requests</vt:lpstr>
      <vt:lpstr>Process of closing requests</vt:lpstr>
      <vt:lpstr>Ratings</vt:lpstr>
      <vt:lpstr>Request Prioritization</vt:lpstr>
      <vt:lpstr>Example of how prioritization works</vt:lpstr>
      <vt:lpstr>Encryption</vt:lpstr>
      <vt:lpstr>Example of how Encryption works</vt:lpstr>
      <vt:lpstr>Building apps with the framework</vt:lpstr>
      <vt:lpstr>Challenges Faced</vt:lpstr>
      <vt:lpstr>Scope of Improvement </vt:lpstr>
      <vt:lpstr>Individual Contributions</vt:lpstr>
      <vt:lpstr>PowerPoint Presentation</vt:lpstr>
      <vt:lpstr>Important Links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ThinQ</dc:title>
  <dc:creator>Prarabdh Garg</dc:creator>
  <cp:lastModifiedBy>Prarabdh Garg</cp:lastModifiedBy>
  <cp:revision>1</cp:revision>
  <dcterms:created xsi:type="dcterms:W3CDTF">2020-06-26T08:32:26Z</dcterms:created>
  <dcterms:modified xsi:type="dcterms:W3CDTF">2020-06-26T08:32:32Z</dcterms:modified>
</cp:coreProperties>
</file>