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notesMasterIdLst>
    <p:notesMasterId r:id="rId12"/>
  </p:notesMasterIdLst>
  <p:sldIdLst>
    <p:sldId id="256" r:id="rId2"/>
    <p:sldId id="265" r:id="rId3"/>
    <p:sldId id="269" r:id="rId4"/>
    <p:sldId id="281" r:id="rId5"/>
    <p:sldId id="259" r:id="rId6"/>
    <p:sldId id="284" r:id="rId7"/>
    <p:sldId id="285" r:id="rId8"/>
    <p:sldId id="277" r:id="rId9"/>
    <p:sldId id="279" r:id="rId10"/>
    <p:sldId id="28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660"/>
  </p:normalViewPr>
  <p:slideViewPr>
    <p:cSldViewPr snapToGrid="0">
      <p:cViewPr varScale="1">
        <p:scale>
          <a:sx n="81" d="100"/>
          <a:sy n="81" d="100"/>
        </p:scale>
        <p:origin x="103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7A2AB2-9EF4-472E-A39B-3306A0A2B38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AFE001F3-21F8-4B55-9944-3936BC08DBFB}">
      <dgm:prSet/>
      <dgm:spPr>
        <a:noFill/>
      </dgm:spPr>
      <dgm:t>
        <a:bodyPr/>
        <a:lstStyle/>
        <a:p>
          <a:r>
            <a:rPr lang="en-US" dirty="0"/>
            <a:t>Master Of Science </a:t>
          </a:r>
          <a:endParaRPr lang="en-IN" dirty="0"/>
        </a:p>
      </dgm:t>
    </dgm:pt>
    <dgm:pt modelId="{DA10E377-DAC0-470B-A980-4B490A1F8F5B}" type="parTrans" cxnId="{52CB7A94-03DC-4F2F-92D2-7DEBC398AB60}">
      <dgm:prSet/>
      <dgm:spPr/>
      <dgm:t>
        <a:bodyPr/>
        <a:lstStyle/>
        <a:p>
          <a:endParaRPr lang="en-IN"/>
        </a:p>
      </dgm:t>
    </dgm:pt>
    <dgm:pt modelId="{48E83D8C-712B-4A13-BBBB-D78A3CA45382}" type="sibTrans" cxnId="{52CB7A94-03DC-4F2F-92D2-7DEBC398AB60}">
      <dgm:prSet/>
      <dgm:spPr/>
      <dgm:t>
        <a:bodyPr/>
        <a:lstStyle/>
        <a:p>
          <a:endParaRPr lang="en-IN"/>
        </a:p>
      </dgm:t>
    </dgm:pt>
    <dgm:pt modelId="{EDDE29BB-06CC-4267-946B-AF93E884DAE2}" type="pres">
      <dgm:prSet presAssocID="{787A2AB2-9EF4-472E-A39B-3306A0A2B38D}" presName="linear" presStyleCnt="0">
        <dgm:presLayoutVars>
          <dgm:animLvl val="lvl"/>
          <dgm:resizeHandles val="exact"/>
        </dgm:presLayoutVars>
      </dgm:prSet>
      <dgm:spPr/>
    </dgm:pt>
    <dgm:pt modelId="{BFC98229-F18B-4530-8A9D-4D8D549782BE}" type="pres">
      <dgm:prSet presAssocID="{AFE001F3-21F8-4B55-9944-3936BC08DBFB}" presName="parentText" presStyleLbl="node1" presStyleIdx="0" presStyleCnt="1">
        <dgm:presLayoutVars>
          <dgm:chMax val="0"/>
          <dgm:bulletEnabled val="1"/>
        </dgm:presLayoutVars>
      </dgm:prSet>
      <dgm:spPr/>
    </dgm:pt>
  </dgm:ptLst>
  <dgm:cxnLst>
    <dgm:cxn modelId="{A57D6682-582B-45F4-BF79-1B4F0CB9F87B}" type="presOf" srcId="{AFE001F3-21F8-4B55-9944-3936BC08DBFB}" destId="{BFC98229-F18B-4530-8A9D-4D8D549782BE}" srcOrd="0" destOrd="0" presId="urn:microsoft.com/office/officeart/2005/8/layout/vList2"/>
    <dgm:cxn modelId="{52CB7A94-03DC-4F2F-92D2-7DEBC398AB60}" srcId="{787A2AB2-9EF4-472E-A39B-3306A0A2B38D}" destId="{AFE001F3-21F8-4B55-9944-3936BC08DBFB}" srcOrd="0" destOrd="0" parTransId="{DA10E377-DAC0-470B-A980-4B490A1F8F5B}" sibTransId="{48E83D8C-712B-4A13-BBBB-D78A3CA45382}"/>
    <dgm:cxn modelId="{8730F3E4-1F23-4B21-AF5D-D55CC8F694EE}" type="presOf" srcId="{787A2AB2-9EF4-472E-A39B-3306A0A2B38D}" destId="{EDDE29BB-06CC-4267-946B-AF93E884DAE2}" srcOrd="0" destOrd="0" presId="urn:microsoft.com/office/officeart/2005/8/layout/vList2"/>
    <dgm:cxn modelId="{7251B2CE-85F4-4AEE-AE0B-88CFED177D60}" type="presParOf" srcId="{EDDE29BB-06CC-4267-946B-AF93E884DAE2}" destId="{BFC98229-F18B-4530-8A9D-4D8D549782B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C98229-F18B-4530-8A9D-4D8D549782BE}">
      <dsp:nvSpPr>
        <dsp:cNvPr id="0" name=""/>
        <dsp:cNvSpPr/>
      </dsp:nvSpPr>
      <dsp:spPr>
        <a:xfrm>
          <a:off x="0" y="9921"/>
          <a:ext cx="7341951" cy="1559025"/>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Master Of Science </a:t>
          </a:r>
          <a:endParaRPr lang="en-IN" sz="6500" kern="1200" dirty="0"/>
        </a:p>
      </dsp:txBody>
      <dsp:txXfrm>
        <a:off x="76105" y="86026"/>
        <a:ext cx="7189741" cy="140681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36219B-2CBE-4CDF-9104-333CF342529F}" type="datetimeFigureOut">
              <a:rPr lang="en-IN" smtClean="0"/>
              <a:t>06-02-2022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8426F8-F632-40C8-BCCE-B3A9B7B98762}" type="slidenum">
              <a:rPr lang="en-IN" smtClean="0"/>
              <a:t>‹#›</a:t>
            </a:fld>
            <a:endParaRPr lang="en-IN"/>
          </a:p>
        </p:txBody>
      </p:sp>
    </p:spTree>
    <p:extLst>
      <p:ext uri="{BB962C8B-B14F-4D97-AF65-F5344CB8AC3E}">
        <p14:creationId xmlns:p14="http://schemas.microsoft.com/office/powerpoint/2010/main" val="4268266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8426F8-F632-40C8-BCCE-B3A9B7B98762}" type="slidenum">
              <a:rPr lang="en-IN" smtClean="0"/>
              <a:t>4</a:t>
            </a:fld>
            <a:endParaRPr lang="en-IN"/>
          </a:p>
        </p:txBody>
      </p:sp>
    </p:spTree>
    <p:extLst>
      <p:ext uri="{BB962C8B-B14F-4D97-AF65-F5344CB8AC3E}">
        <p14:creationId xmlns:p14="http://schemas.microsoft.com/office/powerpoint/2010/main" val="1810738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D742-1989-47E9-B828-307C71F5B52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66B840AE-157C-47DD-B098-A27AC190BB5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BB7CA03-F4C8-4141-909D-72AED8BF09C9}"/>
              </a:ext>
            </a:extLst>
          </p:cNvPr>
          <p:cNvSpPr>
            <a:spLocks noGrp="1"/>
          </p:cNvSpPr>
          <p:nvPr>
            <p:ph type="dt" sz="half" idx="10"/>
          </p:nvPr>
        </p:nvSpPr>
        <p:spPr/>
        <p:txBody>
          <a:bodyPr/>
          <a:lstStyle/>
          <a:p>
            <a:fld id="{54A8CF42-3710-4FFF-9D94-41622304CA1F}" type="datetimeFigureOut">
              <a:rPr lang="en-IN" smtClean="0"/>
              <a:t>06-02-2022</a:t>
            </a:fld>
            <a:endParaRPr lang="en-IN"/>
          </a:p>
        </p:txBody>
      </p:sp>
      <p:sp>
        <p:nvSpPr>
          <p:cNvPr id="5" name="Footer Placeholder 4">
            <a:extLst>
              <a:ext uri="{FF2B5EF4-FFF2-40B4-BE49-F238E27FC236}">
                <a16:creationId xmlns:a16="http://schemas.microsoft.com/office/drawing/2014/main" id="{B2426ED5-B71A-47E0-A4BA-C48F3B43CA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316AB6-2010-41ED-8D06-52D1877886F3}"/>
              </a:ext>
            </a:extLst>
          </p:cNvPr>
          <p:cNvSpPr>
            <a:spLocks noGrp="1"/>
          </p:cNvSpPr>
          <p:nvPr>
            <p:ph type="sldNum" sz="quarter" idx="12"/>
          </p:nvPr>
        </p:nvSpPr>
        <p:spPr/>
        <p:txBody>
          <a:bodyPr/>
          <a:lstStyle/>
          <a:p>
            <a:fld id="{23A9E636-6CB9-44E2-B0E0-913A048B29E2}" type="slidenum">
              <a:rPr lang="en-IN" smtClean="0"/>
              <a:t>‹#›</a:t>
            </a:fld>
            <a:endParaRPr lang="en-IN"/>
          </a:p>
        </p:txBody>
      </p:sp>
    </p:spTree>
    <p:extLst>
      <p:ext uri="{BB962C8B-B14F-4D97-AF65-F5344CB8AC3E}">
        <p14:creationId xmlns:p14="http://schemas.microsoft.com/office/powerpoint/2010/main" val="2079788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D3334-E4AA-4DF9-82AB-4F1D4B2256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83EDE5-F488-4162-9DA1-9F5394836F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3C4E89-EC0B-45AB-9387-9525FD383A8E}"/>
              </a:ext>
            </a:extLst>
          </p:cNvPr>
          <p:cNvSpPr>
            <a:spLocks noGrp="1"/>
          </p:cNvSpPr>
          <p:nvPr>
            <p:ph type="dt" sz="half" idx="10"/>
          </p:nvPr>
        </p:nvSpPr>
        <p:spPr/>
        <p:txBody>
          <a:bodyPr/>
          <a:lstStyle/>
          <a:p>
            <a:fld id="{54A8CF42-3710-4FFF-9D94-41622304CA1F}" type="datetimeFigureOut">
              <a:rPr lang="en-IN" smtClean="0"/>
              <a:t>06-02-2022</a:t>
            </a:fld>
            <a:endParaRPr lang="en-IN"/>
          </a:p>
        </p:txBody>
      </p:sp>
      <p:sp>
        <p:nvSpPr>
          <p:cNvPr id="5" name="Footer Placeholder 4">
            <a:extLst>
              <a:ext uri="{FF2B5EF4-FFF2-40B4-BE49-F238E27FC236}">
                <a16:creationId xmlns:a16="http://schemas.microsoft.com/office/drawing/2014/main" id="{22EAA6EA-ECC4-4A98-9015-D24A83BE51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7E70C3-3EE9-498D-B05E-35DE3904ACD1}"/>
              </a:ext>
            </a:extLst>
          </p:cNvPr>
          <p:cNvSpPr>
            <a:spLocks noGrp="1"/>
          </p:cNvSpPr>
          <p:nvPr>
            <p:ph type="sldNum" sz="quarter" idx="12"/>
          </p:nvPr>
        </p:nvSpPr>
        <p:spPr/>
        <p:txBody>
          <a:bodyPr/>
          <a:lstStyle/>
          <a:p>
            <a:fld id="{23A9E636-6CB9-44E2-B0E0-913A048B29E2}" type="slidenum">
              <a:rPr lang="en-IN" smtClean="0"/>
              <a:t>‹#›</a:t>
            </a:fld>
            <a:endParaRPr lang="en-IN"/>
          </a:p>
        </p:txBody>
      </p:sp>
    </p:spTree>
    <p:extLst>
      <p:ext uri="{BB962C8B-B14F-4D97-AF65-F5344CB8AC3E}">
        <p14:creationId xmlns:p14="http://schemas.microsoft.com/office/powerpoint/2010/main" val="47379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4CFC13-9F75-4AC8-90E6-CAEAE4A723FA}"/>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75C931-F5EB-4287-99A3-20BE34A6F1B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A234F9-2F72-479B-AC35-01306E741B6E}"/>
              </a:ext>
            </a:extLst>
          </p:cNvPr>
          <p:cNvSpPr>
            <a:spLocks noGrp="1"/>
          </p:cNvSpPr>
          <p:nvPr>
            <p:ph type="dt" sz="half" idx="10"/>
          </p:nvPr>
        </p:nvSpPr>
        <p:spPr/>
        <p:txBody>
          <a:bodyPr/>
          <a:lstStyle/>
          <a:p>
            <a:fld id="{54A8CF42-3710-4FFF-9D94-41622304CA1F}" type="datetimeFigureOut">
              <a:rPr lang="en-IN" smtClean="0"/>
              <a:t>06-02-2022</a:t>
            </a:fld>
            <a:endParaRPr lang="en-IN"/>
          </a:p>
        </p:txBody>
      </p:sp>
      <p:sp>
        <p:nvSpPr>
          <p:cNvPr id="5" name="Footer Placeholder 4">
            <a:extLst>
              <a:ext uri="{FF2B5EF4-FFF2-40B4-BE49-F238E27FC236}">
                <a16:creationId xmlns:a16="http://schemas.microsoft.com/office/drawing/2014/main" id="{51A1FBE1-A286-411D-8471-299723C9CA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4E1082-9456-4E0A-A4AB-81633F63FD94}"/>
              </a:ext>
            </a:extLst>
          </p:cNvPr>
          <p:cNvSpPr>
            <a:spLocks noGrp="1"/>
          </p:cNvSpPr>
          <p:nvPr>
            <p:ph type="sldNum" sz="quarter" idx="12"/>
          </p:nvPr>
        </p:nvSpPr>
        <p:spPr/>
        <p:txBody>
          <a:bodyPr/>
          <a:lstStyle/>
          <a:p>
            <a:fld id="{23A9E636-6CB9-44E2-B0E0-913A048B29E2}" type="slidenum">
              <a:rPr lang="en-IN" smtClean="0"/>
              <a:t>‹#›</a:t>
            </a:fld>
            <a:endParaRPr lang="en-IN"/>
          </a:p>
        </p:txBody>
      </p:sp>
    </p:spTree>
    <p:extLst>
      <p:ext uri="{BB962C8B-B14F-4D97-AF65-F5344CB8AC3E}">
        <p14:creationId xmlns:p14="http://schemas.microsoft.com/office/powerpoint/2010/main" val="1121111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AD6BE-707C-4CC9-85BD-0CE7BA1B75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8B1364-12CE-41AD-8ADA-28FB520EDB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8389E3-E8C4-4A7D-9E4E-62E5E60043B2}"/>
              </a:ext>
            </a:extLst>
          </p:cNvPr>
          <p:cNvSpPr>
            <a:spLocks noGrp="1"/>
          </p:cNvSpPr>
          <p:nvPr>
            <p:ph type="dt" sz="half" idx="10"/>
          </p:nvPr>
        </p:nvSpPr>
        <p:spPr/>
        <p:txBody>
          <a:bodyPr/>
          <a:lstStyle/>
          <a:p>
            <a:fld id="{54A8CF42-3710-4FFF-9D94-41622304CA1F}" type="datetimeFigureOut">
              <a:rPr lang="en-IN" smtClean="0"/>
              <a:t>06-02-2022</a:t>
            </a:fld>
            <a:endParaRPr lang="en-IN"/>
          </a:p>
        </p:txBody>
      </p:sp>
      <p:sp>
        <p:nvSpPr>
          <p:cNvPr id="5" name="Footer Placeholder 4">
            <a:extLst>
              <a:ext uri="{FF2B5EF4-FFF2-40B4-BE49-F238E27FC236}">
                <a16:creationId xmlns:a16="http://schemas.microsoft.com/office/drawing/2014/main" id="{37A5CC48-2E30-436D-A23D-1CA44341F9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C4308E-4905-43A0-8713-005ABEAABC26}"/>
              </a:ext>
            </a:extLst>
          </p:cNvPr>
          <p:cNvSpPr>
            <a:spLocks noGrp="1"/>
          </p:cNvSpPr>
          <p:nvPr>
            <p:ph type="sldNum" sz="quarter" idx="12"/>
          </p:nvPr>
        </p:nvSpPr>
        <p:spPr/>
        <p:txBody>
          <a:bodyPr/>
          <a:lstStyle/>
          <a:p>
            <a:fld id="{23A9E636-6CB9-44E2-B0E0-913A048B29E2}" type="slidenum">
              <a:rPr lang="en-IN" smtClean="0"/>
              <a:t>‹#›</a:t>
            </a:fld>
            <a:endParaRPr lang="en-IN"/>
          </a:p>
        </p:txBody>
      </p:sp>
    </p:spTree>
    <p:extLst>
      <p:ext uri="{BB962C8B-B14F-4D97-AF65-F5344CB8AC3E}">
        <p14:creationId xmlns:p14="http://schemas.microsoft.com/office/powerpoint/2010/main" val="1117740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0E7F-96E9-4611-AF3E-DF75B7AEF30A}"/>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0F4826-C0FD-46D3-86F9-10F49AD938E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78D539-0858-4AC6-8DFF-C41770810893}"/>
              </a:ext>
            </a:extLst>
          </p:cNvPr>
          <p:cNvSpPr>
            <a:spLocks noGrp="1"/>
          </p:cNvSpPr>
          <p:nvPr>
            <p:ph type="dt" sz="half" idx="10"/>
          </p:nvPr>
        </p:nvSpPr>
        <p:spPr/>
        <p:txBody>
          <a:bodyPr/>
          <a:lstStyle/>
          <a:p>
            <a:fld id="{54A8CF42-3710-4FFF-9D94-41622304CA1F}" type="datetimeFigureOut">
              <a:rPr lang="en-IN" smtClean="0"/>
              <a:t>06-02-2022</a:t>
            </a:fld>
            <a:endParaRPr lang="en-IN"/>
          </a:p>
        </p:txBody>
      </p:sp>
      <p:sp>
        <p:nvSpPr>
          <p:cNvPr id="5" name="Footer Placeholder 4">
            <a:extLst>
              <a:ext uri="{FF2B5EF4-FFF2-40B4-BE49-F238E27FC236}">
                <a16:creationId xmlns:a16="http://schemas.microsoft.com/office/drawing/2014/main" id="{B57BC9D3-74FD-4EA1-BD6F-A65A3F3000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F7972E-0B5C-471C-8B91-6F12EA777489}"/>
              </a:ext>
            </a:extLst>
          </p:cNvPr>
          <p:cNvSpPr>
            <a:spLocks noGrp="1"/>
          </p:cNvSpPr>
          <p:nvPr>
            <p:ph type="sldNum" sz="quarter" idx="12"/>
          </p:nvPr>
        </p:nvSpPr>
        <p:spPr/>
        <p:txBody>
          <a:bodyPr/>
          <a:lstStyle/>
          <a:p>
            <a:fld id="{23A9E636-6CB9-44E2-B0E0-913A048B29E2}" type="slidenum">
              <a:rPr lang="en-IN" smtClean="0"/>
              <a:t>‹#›</a:t>
            </a:fld>
            <a:endParaRPr lang="en-IN"/>
          </a:p>
        </p:txBody>
      </p:sp>
    </p:spTree>
    <p:extLst>
      <p:ext uri="{BB962C8B-B14F-4D97-AF65-F5344CB8AC3E}">
        <p14:creationId xmlns:p14="http://schemas.microsoft.com/office/powerpoint/2010/main" val="1970160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ED7B9-C2D8-4426-8B1B-A1D844AE95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539F44-92B3-4576-AEDF-6C4BC6F79AE8}"/>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5898DB1-3E95-48E0-80A5-FB23CBD06A6A}"/>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A2311A-E4E3-437B-8DA1-7EABF2313D89}"/>
              </a:ext>
            </a:extLst>
          </p:cNvPr>
          <p:cNvSpPr>
            <a:spLocks noGrp="1"/>
          </p:cNvSpPr>
          <p:nvPr>
            <p:ph type="dt" sz="half" idx="10"/>
          </p:nvPr>
        </p:nvSpPr>
        <p:spPr/>
        <p:txBody>
          <a:bodyPr/>
          <a:lstStyle/>
          <a:p>
            <a:fld id="{54A8CF42-3710-4FFF-9D94-41622304CA1F}" type="datetimeFigureOut">
              <a:rPr lang="en-IN" smtClean="0"/>
              <a:t>06-02-2022</a:t>
            </a:fld>
            <a:endParaRPr lang="en-IN"/>
          </a:p>
        </p:txBody>
      </p:sp>
      <p:sp>
        <p:nvSpPr>
          <p:cNvPr id="6" name="Footer Placeholder 5">
            <a:extLst>
              <a:ext uri="{FF2B5EF4-FFF2-40B4-BE49-F238E27FC236}">
                <a16:creationId xmlns:a16="http://schemas.microsoft.com/office/drawing/2014/main" id="{6F8267D1-775A-4B73-8549-9F8844DA65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DC405D-9601-4A8C-BDB6-C04FFC4E57C4}"/>
              </a:ext>
            </a:extLst>
          </p:cNvPr>
          <p:cNvSpPr>
            <a:spLocks noGrp="1"/>
          </p:cNvSpPr>
          <p:nvPr>
            <p:ph type="sldNum" sz="quarter" idx="12"/>
          </p:nvPr>
        </p:nvSpPr>
        <p:spPr/>
        <p:txBody>
          <a:bodyPr/>
          <a:lstStyle/>
          <a:p>
            <a:fld id="{23A9E636-6CB9-44E2-B0E0-913A048B29E2}" type="slidenum">
              <a:rPr lang="en-IN" smtClean="0"/>
              <a:t>‹#›</a:t>
            </a:fld>
            <a:endParaRPr lang="en-IN"/>
          </a:p>
        </p:txBody>
      </p:sp>
    </p:spTree>
    <p:extLst>
      <p:ext uri="{BB962C8B-B14F-4D97-AF65-F5344CB8AC3E}">
        <p14:creationId xmlns:p14="http://schemas.microsoft.com/office/powerpoint/2010/main" val="336341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8338F-3461-49DE-8B7B-D76C2CB75B38}"/>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92370F-5D92-4771-A4DC-CE91D52E978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CD0C661-3C9B-4099-93A6-B003712BF3AA}"/>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CF91C1-6A24-4CF3-9C20-7D3327CDE172}"/>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99CB9AA-E0B4-4B0B-908C-10D3F2D940E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6CB780-8796-4D3F-868F-735E4CB881EA}"/>
              </a:ext>
            </a:extLst>
          </p:cNvPr>
          <p:cNvSpPr>
            <a:spLocks noGrp="1"/>
          </p:cNvSpPr>
          <p:nvPr>
            <p:ph type="dt" sz="half" idx="10"/>
          </p:nvPr>
        </p:nvSpPr>
        <p:spPr/>
        <p:txBody>
          <a:bodyPr/>
          <a:lstStyle/>
          <a:p>
            <a:fld id="{54A8CF42-3710-4FFF-9D94-41622304CA1F}" type="datetimeFigureOut">
              <a:rPr lang="en-IN" smtClean="0"/>
              <a:t>06-02-2022</a:t>
            </a:fld>
            <a:endParaRPr lang="en-IN"/>
          </a:p>
        </p:txBody>
      </p:sp>
      <p:sp>
        <p:nvSpPr>
          <p:cNvPr id="8" name="Footer Placeholder 7">
            <a:extLst>
              <a:ext uri="{FF2B5EF4-FFF2-40B4-BE49-F238E27FC236}">
                <a16:creationId xmlns:a16="http://schemas.microsoft.com/office/drawing/2014/main" id="{1F7A2420-43F2-4D4D-8240-9E2219A3122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1083FA-23F1-40BB-9C42-640FA72D1598}"/>
              </a:ext>
            </a:extLst>
          </p:cNvPr>
          <p:cNvSpPr>
            <a:spLocks noGrp="1"/>
          </p:cNvSpPr>
          <p:nvPr>
            <p:ph type="sldNum" sz="quarter" idx="12"/>
          </p:nvPr>
        </p:nvSpPr>
        <p:spPr/>
        <p:txBody>
          <a:bodyPr/>
          <a:lstStyle/>
          <a:p>
            <a:fld id="{23A9E636-6CB9-44E2-B0E0-913A048B29E2}" type="slidenum">
              <a:rPr lang="en-IN" smtClean="0"/>
              <a:t>‹#›</a:t>
            </a:fld>
            <a:endParaRPr lang="en-IN"/>
          </a:p>
        </p:txBody>
      </p:sp>
    </p:spTree>
    <p:extLst>
      <p:ext uri="{BB962C8B-B14F-4D97-AF65-F5344CB8AC3E}">
        <p14:creationId xmlns:p14="http://schemas.microsoft.com/office/powerpoint/2010/main" val="3262990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38A93-8B1B-4CF4-B7DE-4333E4B4244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3AFB5C7-080B-4F98-A334-6EC3D2AD9322}"/>
              </a:ext>
            </a:extLst>
          </p:cNvPr>
          <p:cNvSpPr>
            <a:spLocks noGrp="1"/>
          </p:cNvSpPr>
          <p:nvPr>
            <p:ph type="dt" sz="half" idx="10"/>
          </p:nvPr>
        </p:nvSpPr>
        <p:spPr/>
        <p:txBody>
          <a:bodyPr/>
          <a:lstStyle/>
          <a:p>
            <a:fld id="{54A8CF42-3710-4FFF-9D94-41622304CA1F}" type="datetimeFigureOut">
              <a:rPr lang="en-IN" smtClean="0"/>
              <a:t>06-02-2022</a:t>
            </a:fld>
            <a:endParaRPr lang="en-IN"/>
          </a:p>
        </p:txBody>
      </p:sp>
      <p:sp>
        <p:nvSpPr>
          <p:cNvPr id="4" name="Footer Placeholder 3">
            <a:extLst>
              <a:ext uri="{FF2B5EF4-FFF2-40B4-BE49-F238E27FC236}">
                <a16:creationId xmlns:a16="http://schemas.microsoft.com/office/drawing/2014/main" id="{35D1A2F4-4E50-41D4-AA90-93E62FD82B2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C106E34-34F1-489B-ADF1-FF9E63E7BAD3}"/>
              </a:ext>
            </a:extLst>
          </p:cNvPr>
          <p:cNvSpPr>
            <a:spLocks noGrp="1"/>
          </p:cNvSpPr>
          <p:nvPr>
            <p:ph type="sldNum" sz="quarter" idx="12"/>
          </p:nvPr>
        </p:nvSpPr>
        <p:spPr/>
        <p:txBody>
          <a:bodyPr/>
          <a:lstStyle/>
          <a:p>
            <a:fld id="{23A9E636-6CB9-44E2-B0E0-913A048B29E2}" type="slidenum">
              <a:rPr lang="en-IN" smtClean="0"/>
              <a:t>‹#›</a:t>
            </a:fld>
            <a:endParaRPr lang="en-IN"/>
          </a:p>
        </p:txBody>
      </p:sp>
    </p:spTree>
    <p:extLst>
      <p:ext uri="{BB962C8B-B14F-4D97-AF65-F5344CB8AC3E}">
        <p14:creationId xmlns:p14="http://schemas.microsoft.com/office/powerpoint/2010/main" val="2105002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B1DA26-F250-45A4-B414-95DC8F14C91E}"/>
              </a:ext>
            </a:extLst>
          </p:cNvPr>
          <p:cNvSpPr>
            <a:spLocks noGrp="1"/>
          </p:cNvSpPr>
          <p:nvPr>
            <p:ph type="dt" sz="half" idx="10"/>
          </p:nvPr>
        </p:nvSpPr>
        <p:spPr/>
        <p:txBody>
          <a:bodyPr/>
          <a:lstStyle/>
          <a:p>
            <a:fld id="{54A8CF42-3710-4FFF-9D94-41622304CA1F}" type="datetimeFigureOut">
              <a:rPr lang="en-IN" smtClean="0"/>
              <a:t>06-02-2022</a:t>
            </a:fld>
            <a:endParaRPr lang="en-IN"/>
          </a:p>
        </p:txBody>
      </p:sp>
      <p:sp>
        <p:nvSpPr>
          <p:cNvPr id="3" name="Footer Placeholder 2">
            <a:extLst>
              <a:ext uri="{FF2B5EF4-FFF2-40B4-BE49-F238E27FC236}">
                <a16:creationId xmlns:a16="http://schemas.microsoft.com/office/drawing/2014/main" id="{D91F4A11-8EF3-401B-996E-71EB3436EC6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C8870E2-5171-4D3F-A002-70B3DD14AED1}"/>
              </a:ext>
            </a:extLst>
          </p:cNvPr>
          <p:cNvSpPr>
            <a:spLocks noGrp="1"/>
          </p:cNvSpPr>
          <p:nvPr>
            <p:ph type="sldNum" sz="quarter" idx="12"/>
          </p:nvPr>
        </p:nvSpPr>
        <p:spPr/>
        <p:txBody>
          <a:bodyPr/>
          <a:lstStyle/>
          <a:p>
            <a:fld id="{23A9E636-6CB9-44E2-B0E0-913A048B29E2}" type="slidenum">
              <a:rPr lang="en-IN" smtClean="0"/>
              <a:t>‹#›</a:t>
            </a:fld>
            <a:endParaRPr lang="en-IN"/>
          </a:p>
        </p:txBody>
      </p:sp>
    </p:spTree>
    <p:extLst>
      <p:ext uri="{BB962C8B-B14F-4D97-AF65-F5344CB8AC3E}">
        <p14:creationId xmlns:p14="http://schemas.microsoft.com/office/powerpoint/2010/main" val="557605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0B48D-476D-4226-9167-31DA0CFB830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0313614-CC9E-4E18-BB9A-07C23C7EAE1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0D40460-CB61-4D39-BAD4-0C70EF84A64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F611379-FD5D-458B-93AA-DC3652933499}"/>
              </a:ext>
            </a:extLst>
          </p:cNvPr>
          <p:cNvSpPr>
            <a:spLocks noGrp="1"/>
          </p:cNvSpPr>
          <p:nvPr>
            <p:ph type="dt" sz="half" idx="10"/>
          </p:nvPr>
        </p:nvSpPr>
        <p:spPr/>
        <p:txBody>
          <a:bodyPr/>
          <a:lstStyle/>
          <a:p>
            <a:fld id="{54A8CF42-3710-4FFF-9D94-41622304CA1F}" type="datetimeFigureOut">
              <a:rPr lang="en-IN" smtClean="0"/>
              <a:t>06-02-2022</a:t>
            </a:fld>
            <a:endParaRPr lang="en-IN"/>
          </a:p>
        </p:txBody>
      </p:sp>
      <p:sp>
        <p:nvSpPr>
          <p:cNvPr id="6" name="Footer Placeholder 5">
            <a:extLst>
              <a:ext uri="{FF2B5EF4-FFF2-40B4-BE49-F238E27FC236}">
                <a16:creationId xmlns:a16="http://schemas.microsoft.com/office/drawing/2014/main" id="{3E690CFD-A615-47D5-B67A-11940552FD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36E2BA-3352-4F6F-BEFC-5F06EC54FC84}"/>
              </a:ext>
            </a:extLst>
          </p:cNvPr>
          <p:cNvSpPr>
            <a:spLocks noGrp="1"/>
          </p:cNvSpPr>
          <p:nvPr>
            <p:ph type="sldNum" sz="quarter" idx="12"/>
          </p:nvPr>
        </p:nvSpPr>
        <p:spPr/>
        <p:txBody>
          <a:bodyPr/>
          <a:lstStyle/>
          <a:p>
            <a:fld id="{23A9E636-6CB9-44E2-B0E0-913A048B29E2}" type="slidenum">
              <a:rPr lang="en-IN" smtClean="0"/>
              <a:t>‹#›</a:t>
            </a:fld>
            <a:endParaRPr lang="en-IN"/>
          </a:p>
        </p:txBody>
      </p:sp>
    </p:spTree>
    <p:extLst>
      <p:ext uri="{BB962C8B-B14F-4D97-AF65-F5344CB8AC3E}">
        <p14:creationId xmlns:p14="http://schemas.microsoft.com/office/powerpoint/2010/main" val="1073786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B8D66-C5E5-4378-9344-6493F414544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5AE21EB-68AA-4DF5-A9D0-FCAF864F85F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819BC1BD-190E-4EC8-BD30-65E1B6F3924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8AFEA07-DD2F-4951-86F9-79E9216F0EF0}"/>
              </a:ext>
            </a:extLst>
          </p:cNvPr>
          <p:cNvSpPr>
            <a:spLocks noGrp="1"/>
          </p:cNvSpPr>
          <p:nvPr>
            <p:ph type="dt" sz="half" idx="10"/>
          </p:nvPr>
        </p:nvSpPr>
        <p:spPr/>
        <p:txBody>
          <a:bodyPr/>
          <a:lstStyle/>
          <a:p>
            <a:fld id="{54A8CF42-3710-4FFF-9D94-41622304CA1F}" type="datetimeFigureOut">
              <a:rPr lang="en-IN" smtClean="0"/>
              <a:t>06-02-2022</a:t>
            </a:fld>
            <a:endParaRPr lang="en-IN"/>
          </a:p>
        </p:txBody>
      </p:sp>
      <p:sp>
        <p:nvSpPr>
          <p:cNvPr id="6" name="Footer Placeholder 5">
            <a:extLst>
              <a:ext uri="{FF2B5EF4-FFF2-40B4-BE49-F238E27FC236}">
                <a16:creationId xmlns:a16="http://schemas.microsoft.com/office/drawing/2014/main" id="{8AAC621E-C49B-4C04-A70C-83AE8956B5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B6972F-0BEF-4F81-943D-9AEC0F2ED3FC}"/>
              </a:ext>
            </a:extLst>
          </p:cNvPr>
          <p:cNvSpPr>
            <a:spLocks noGrp="1"/>
          </p:cNvSpPr>
          <p:nvPr>
            <p:ph type="sldNum" sz="quarter" idx="12"/>
          </p:nvPr>
        </p:nvSpPr>
        <p:spPr/>
        <p:txBody>
          <a:bodyPr/>
          <a:lstStyle/>
          <a:p>
            <a:fld id="{23A9E636-6CB9-44E2-B0E0-913A048B29E2}" type="slidenum">
              <a:rPr lang="en-IN" smtClean="0"/>
              <a:t>‹#›</a:t>
            </a:fld>
            <a:endParaRPr lang="en-IN"/>
          </a:p>
        </p:txBody>
      </p:sp>
    </p:spTree>
    <p:extLst>
      <p:ext uri="{BB962C8B-B14F-4D97-AF65-F5344CB8AC3E}">
        <p14:creationId xmlns:p14="http://schemas.microsoft.com/office/powerpoint/2010/main" val="3025242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11A78C-925D-4299-A4D0-D000669A236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FD65FC-4A08-4047-9D02-3F73154856B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38488C-FA17-4DC8-A81A-3985266EEDC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4A8CF42-3710-4FFF-9D94-41622304CA1F}" type="datetimeFigureOut">
              <a:rPr lang="en-IN" smtClean="0"/>
              <a:t>06-02-2022</a:t>
            </a:fld>
            <a:endParaRPr lang="en-IN"/>
          </a:p>
        </p:txBody>
      </p:sp>
      <p:sp>
        <p:nvSpPr>
          <p:cNvPr id="5" name="Footer Placeholder 4">
            <a:extLst>
              <a:ext uri="{FF2B5EF4-FFF2-40B4-BE49-F238E27FC236}">
                <a16:creationId xmlns:a16="http://schemas.microsoft.com/office/drawing/2014/main" id="{4D1D07D6-C847-487B-A65C-15524CEF719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92A6F8B-1BE7-4ED7-91C6-593DE7E5EBF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A9E636-6CB9-44E2-B0E0-913A048B29E2}" type="slidenum">
              <a:rPr lang="en-IN" smtClean="0"/>
              <a:t>‹#›</a:t>
            </a:fld>
            <a:endParaRPr lang="en-IN"/>
          </a:p>
        </p:txBody>
      </p:sp>
    </p:spTree>
    <p:extLst>
      <p:ext uri="{BB962C8B-B14F-4D97-AF65-F5344CB8AC3E}">
        <p14:creationId xmlns:p14="http://schemas.microsoft.com/office/powerpoint/2010/main" val="1793396842"/>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2BDF5-C240-4309-B750-4F38695EEC82}"/>
              </a:ext>
            </a:extLst>
          </p:cNvPr>
          <p:cNvSpPr>
            <a:spLocks noGrp="1"/>
          </p:cNvSpPr>
          <p:nvPr>
            <p:ph type="ctrTitle"/>
          </p:nvPr>
        </p:nvSpPr>
        <p:spPr>
          <a:xfrm>
            <a:off x="-110765" y="1674116"/>
            <a:ext cx="6858000" cy="978189"/>
          </a:xfrm>
        </p:spPr>
        <p:txBody>
          <a:bodyPr anchor="ctr">
            <a:normAutofit fontScale="90000"/>
          </a:bodyPr>
          <a:lstStyle/>
          <a:p>
            <a:pPr algn="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r>
              <a:rPr lang="en-US" sz="1600" b="1" dirty="0">
                <a:solidFill>
                  <a:srgbClr val="000000"/>
                </a:solidFill>
                <a:latin typeface="Arial" panose="020B0604020202020204" pitchFamily="34" charset="0"/>
                <a:cs typeface="Arial" panose="020B0604020202020204" pitchFamily="34" charset="0"/>
              </a:rPr>
              <a:t>Project: HTTP JSON API Node.js Time Server</a:t>
            </a:r>
            <a:br>
              <a:rPr lang="en-US" sz="1600" dirty="0">
                <a:latin typeface="Arial" panose="020B0604020202020204" pitchFamily="34" charset="0"/>
                <a:cs typeface="Arial" panose="020B0604020202020204" pitchFamily="34" charset="0"/>
              </a:rPr>
            </a:br>
            <a:endParaRPr lang="en-IN" sz="1600" dirty="0">
              <a:latin typeface="Arial" panose="020B0604020202020204" pitchFamily="34" charset="0"/>
              <a:cs typeface="Arial" panose="020B0604020202020204" pitchFamily="34" charset="0"/>
            </a:endParaRPr>
          </a:p>
        </p:txBody>
      </p:sp>
      <p:graphicFrame>
        <p:nvGraphicFramePr>
          <p:cNvPr id="4" name="Diagram 3">
            <a:extLst>
              <a:ext uri="{FF2B5EF4-FFF2-40B4-BE49-F238E27FC236}">
                <a16:creationId xmlns:a16="http://schemas.microsoft.com/office/drawing/2014/main" id="{37B0C57F-8DD4-4583-9C8C-450580F8BE26}"/>
              </a:ext>
            </a:extLst>
          </p:cNvPr>
          <p:cNvGraphicFramePr/>
          <p:nvPr>
            <p:extLst>
              <p:ext uri="{D42A27DB-BD31-4B8C-83A1-F6EECF244321}">
                <p14:modId xmlns:p14="http://schemas.microsoft.com/office/powerpoint/2010/main" val="3989586444"/>
              </p:ext>
            </p:extLst>
          </p:nvPr>
        </p:nvGraphicFramePr>
        <p:xfrm>
          <a:off x="1143000" y="2940845"/>
          <a:ext cx="7341951" cy="15788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B948E878-CA7C-4797-8E89-A3E8BE08DEB1}"/>
              </a:ext>
            </a:extLst>
          </p:cNvPr>
          <p:cNvSpPr txBox="1"/>
          <p:nvPr/>
        </p:nvSpPr>
        <p:spPr>
          <a:xfrm>
            <a:off x="3041798" y="3415121"/>
            <a:ext cx="2884602" cy="577081"/>
          </a:xfrm>
          <a:prstGeom prst="rect">
            <a:avLst/>
          </a:prstGeom>
          <a:noFill/>
        </p:spPr>
        <p:txBody>
          <a:bodyPr wrap="square" rtlCol="0">
            <a:spAutoFit/>
          </a:bodyPr>
          <a:lstStyle/>
          <a:p>
            <a:pPr algn="just"/>
            <a:r>
              <a:rPr lang="en-US" sz="1050" b="1" dirty="0">
                <a:latin typeface="Arial" panose="020B0604020202020204" pitchFamily="34" charset="0"/>
                <a:cs typeface="Arial" panose="020B0604020202020204" pitchFamily="34" charset="0"/>
              </a:rPr>
              <a:t>Presented by MANICKAM RAVISEKAR , </a:t>
            </a:r>
          </a:p>
          <a:p>
            <a:pPr algn="just"/>
            <a:r>
              <a:rPr lang="en-US" sz="1050" b="1" dirty="0">
                <a:latin typeface="Arial" panose="020B0604020202020204" pitchFamily="34" charset="0"/>
                <a:cs typeface="Arial" panose="020B0604020202020204" pitchFamily="34" charset="0"/>
              </a:rPr>
              <a:t>Master of Science in Computer Science,</a:t>
            </a:r>
          </a:p>
          <a:p>
            <a:pPr algn="just"/>
            <a:r>
              <a:rPr lang="en-US" sz="1050" b="1" dirty="0">
                <a:latin typeface="Arial" panose="020B0604020202020204" pitchFamily="34" charset="0"/>
                <a:cs typeface="Arial" panose="020B0604020202020204" pitchFamily="34" charset="0"/>
              </a:rPr>
              <a:t>19599 , Spring 2022</a:t>
            </a:r>
            <a:endParaRPr lang="en-IN" sz="1050"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9588A31B-87FF-4D3F-874E-734019869AFC}"/>
              </a:ext>
            </a:extLst>
          </p:cNvPr>
          <p:cNvSpPr txBox="1"/>
          <p:nvPr/>
        </p:nvSpPr>
        <p:spPr>
          <a:xfrm>
            <a:off x="368894" y="5602293"/>
            <a:ext cx="3187571" cy="415498"/>
          </a:xfrm>
          <a:prstGeom prst="rect">
            <a:avLst/>
          </a:prstGeom>
          <a:noFill/>
        </p:spPr>
        <p:txBody>
          <a:bodyPr wrap="square" rtlCol="0">
            <a:spAutoFit/>
          </a:bodyPr>
          <a:lstStyle/>
          <a:p>
            <a:r>
              <a:rPr lang="en-US" sz="1050" b="1" dirty="0">
                <a:latin typeface="Arial" panose="020B0604020202020204" pitchFamily="34" charset="0"/>
                <a:cs typeface="Arial" panose="020B0604020202020204" pitchFamily="34" charset="0"/>
              </a:rPr>
              <a:t>Guidance from Dr., Professor Henry Chang</a:t>
            </a:r>
          </a:p>
          <a:p>
            <a:r>
              <a:rPr lang="en-US" sz="1050" b="1" dirty="0">
                <a:latin typeface="Arial" panose="020B0604020202020204" pitchFamily="34" charset="0"/>
                <a:cs typeface="Arial" panose="020B0604020202020204" pitchFamily="34" charset="0"/>
              </a:rPr>
              <a:t>TA : </a:t>
            </a:r>
            <a:r>
              <a:rPr lang="en-IN" sz="1050" b="1" dirty="0" err="1">
                <a:latin typeface="Arial" panose="020B0604020202020204" pitchFamily="34" charset="0"/>
                <a:ea typeface="Calibri" panose="020F0502020204030204" pitchFamily="34" charset="0"/>
                <a:cs typeface="Times New Roman" panose="02020603050405020304" pitchFamily="18" charset="0"/>
              </a:rPr>
              <a:t>Zizhuo</a:t>
            </a:r>
            <a:r>
              <a:rPr lang="en-IN" sz="1050" b="1" dirty="0">
                <a:latin typeface="Arial" panose="020B0604020202020204" pitchFamily="34" charset="0"/>
                <a:ea typeface="Calibri" panose="020F0502020204030204" pitchFamily="34" charset="0"/>
                <a:cs typeface="Times New Roman" panose="02020603050405020304" pitchFamily="18" charset="0"/>
              </a:rPr>
              <a:t> Huang</a:t>
            </a:r>
            <a:endParaRPr lang="en-IN" sz="1050"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A8435C03-4449-4749-9B61-7A8DCE48C679}"/>
              </a:ext>
            </a:extLst>
          </p:cNvPr>
          <p:cNvSpPr txBox="1"/>
          <p:nvPr/>
        </p:nvSpPr>
        <p:spPr>
          <a:xfrm>
            <a:off x="4813975" y="5602293"/>
            <a:ext cx="4261757" cy="415498"/>
          </a:xfrm>
          <a:prstGeom prst="rect">
            <a:avLst/>
          </a:prstGeom>
          <a:noFill/>
        </p:spPr>
        <p:txBody>
          <a:bodyPr wrap="square" rtlCol="0">
            <a:spAutoFit/>
          </a:bodyPr>
          <a:lstStyle/>
          <a:p>
            <a:r>
              <a:rPr lang="en-US" sz="1050" b="1" dirty="0">
                <a:latin typeface="Arial" panose="020B0604020202020204" pitchFamily="34" charset="0"/>
                <a:cs typeface="Arial" panose="020B0604020202020204" pitchFamily="34" charset="0"/>
              </a:rPr>
              <a:t>SAN FRANCISCO BAY UNIVERSITY</a:t>
            </a:r>
          </a:p>
          <a:p>
            <a:r>
              <a:rPr lang="en-US" sz="1050" b="1" dirty="0">
                <a:latin typeface="Arial" panose="020B0604020202020204" pitchFamily="34" charset="0"/>
                <a:cs typeface="Arial" panose="020B0604020202020204" pitchFamily="34" charset="0"/>
              </a:rPr>
              <a:t>47671 </a:t>
            </a:r>
            <a:r>
              <a:rPr lang="en-US" sz="1050" b="1" dirty="0" err="1">
                <a:latin typeface="Arial" panose="020B0604020202020204" pitchFamily="34" charset="0"/>
                <a:cs typeface="Arial" panose="020B0604020202020204" pitchFamily="34" charset="0"/>
              </a:rPr>
              <a:t>WestingHouse</a:t>
            </a:r>
            <a:r>
              <a:rPr lang="en-US" sz="1050" b="1" dirty="0">
                <a:latin typeface="Arial" panose="020B0604020202020204" pitchFamily="34" charset="0"/>
                <a:cs typeface="Arial" panose="020B0604020202020204" pitchFamily="34" charset="0"/>
              </a:rPr>
              <a:t> Dr., Fremont, CA 94539</a:t>
            </a:r>
            <a:endParaRPr lang="en-IN" sz="105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861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AAB592-D75E-4A1B-B9DD-1727FE5DF511}"/>
              </a:ext>
            </a:extLst>
          </p:cNvPr>
          <p:cNvSpPr txBox="1"/>
          <p:nvPr/>
        </p:nvSpPr>
        <p:spPr>
          <a:xfrm>
            <a:off x="4383464" y="1564849"/>
            <a:ext cx="1139607" cy="369332"/>
          </a:xfrm>
          <a:prstGeom prst="rect">
            <a:avLst/>
          </a:prstGeom>
          <a:noFill/>
        </p:spPr>
        <p:txBody>
          <a:bodyPr wrap="none" rtlCol="0">
            <a:spAutoFit/>
          </a:bodyPr>
          <a:lstStyle/>
          <a:p>
            <a:r>
              <a:rPr lang="en-US" b="1" dirty="0"/>
              <a:t>Reference</a:t>
            </a:r>
            <a:endParaRPr lang="en-IN" b="1" dirty="0"/>
          </a:p>
        </p:txBody>
      </p:sp>
      <p:sp>
        <p:nvSpPr>
          <p:cNvPr id="3" name="TextBox 2">
            <a:extLst>
              <a:ext uri="{FF2B5EF4-FFF2-40B4-BE49-F238E27FC236}">
                <a16:creationId xmlns:a16="http://schemas.microsoft.com/office/drawing/2014/main" id="{6897FF31-AFC2-4C4D-9F31-90C713422F55}"/>
              </a:ext>
            </a:extLst>
          </p:cNvPr>
          <p:cNvSpPr txBox="1"/>
          <p:nvPr/>
        </p:nvSpPr>
        <p:spPr>
          <a:xfrm>
            <a:off x="3968685" y="3063711"/>
            <a:ext cx="2215094" cy="369332"/>
          </a:xfrm>
          <a:prstGeom prst="rect">
            <a:avLst/>
          </a:prstGeom>
          <a:noFill/>
        </p:spPr>
        <p:txBody>
          <a:bodyPr wrap="none" rtlCol="0">
            <a:spAutoFit/>
          </a:bodyPr>
          <a:lstStyle/>
          <a:p>
            <a:r>
              <a:rPr lang="en-US" dirty="0"/>
              <a:t>SFBU Course Material</a:t>
            </a:r>
            <a:endParaRPr lang="en-IN" dirty="0"/>
          </a:p>
        </p:txBody>
      </p:sp>
    </p:spTree>
    <p:extLst>
      <p:ext uri="{BB962C8B-B14F-4D97-AF65-F5344CB8AC3E}">
        <p14:creationId xmlns:p14="http://schemas.microsoft.com/office/powerpoint/2010/main" val="3617801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C716AF-349A-4EEC-8DCF-6DCB81FB3867}"/>
              </a:ext>
            </a:extLst>
          </p:cNvPr>
          <p:cNvSpPr txBox="1"/>
          <p:nvPr/>
        </p:nvSpPr>
        <p:spPr>
          <a:xfrm>
            <a:off x="3131585" y="1547500"/>
            <a:ext cx="2228850" cy="507831"/>
          </a:xfrm>
          <a:prstGeom prst="rect">
            <a:avLst/>
          </a:prstGeom>
          <a:noFill/>
        </p:spPr>
        <p:txBody>
          <a:bodyPr wrap="square" rtlCol="0">
            <a:spAutoFit/>
          </a:bodyPr>
          <a:lstStyle/>
          <a:p>
            <a:pPr algn="just"/>
            <a:r>
              <a:rPr lang="en-US" sz="1350" b="1" dirty="0">
                <a:latin typeface="Arial" panose="020B0604020202020204" pitchFamily="34" charset="0"/>
                <a:cs typeface="Arial" panose="020B0604020202020204" pitchFamily="34" charset="0"/>
              </a:rPr>
              <a:t>ACKNOWLEDGEMENT</a:t>
            </a:r>
          </a:p>
          <a:p>
            <a:endParaRPr lang="en-IN" sz="1350" dirty="0"/>
          </a:p>
        </p:txBody>
      </p:sp>
      <p:sp>
        <p:nvSpPr>
          <p:cNvPr id="5" name="TextBox 4">
            <a:extLst>
              <a:ext uri="{FF2B5EF4-FFF2-40B4-BE49-F238E27FC236}">
                <a16:creationId xmlns:a16="http://schemas.microsoft.com/office/drawing/2014/main" id="{F0A1622E-33E3-442C-AF4A-F9E03BEB334B}"/>
              </a:ext>
            </a:extLst>
          </p:cNvPr>
          <p:cNvSpPr txBox="1"/>
          <p:nvPr/>
        </p:nvSpPr>
        <p:spPr>
          <a:xfrm>
            <a:off x="975674" y="2632135"/>
            <a:ext cx="5887628" cy="1740926"/>
          </a:xfrm>
          <a:prstGeom prst="rect">
            <a:avLst/>
          </a:prstGeom>
          <a:noFill/>
        </p:spPr>
        <p:txBody>
          <a:bodyPr wrap="square">
            <a:spAutoFit/>
          </a:bodyPr>
          <a:lstStyle/>
          <a:p>
            <a:pPr algn="just">
              <a:lnSpc>
                <a:spcPct val="107000"/>
              </a:lnSpc>
              <a:spcAft>
                <a:spcPts val="600"/>
              </a:spcAft>
            </a:pPr>
            <a:r>
              <a:rPr lang="en-IN" sz="1200" dirty="0">
                <a:latin typeface="Arial" panose="020B0604020202020204" pitchFamily="34" charset="0"/>
                <a:ea typeface="Calibri" panose="020F0502020204030204" pitchFamily="34" charset="0"/>
                <a:cs typeface="Times New Roman" panose="02020603050405020304" pitchFamily="18" charset="0"/>
              </a:rPr>
              <a:t>One of our  Master’s Degree  Project for HTTP JSON using JavaScript for the time server was an Interesting, made me to learn new things, it is useful in designing web programming.</a:t>
            </a:r>
          </a:p>
          <a:p>
            <a:pPr>
              <a:lnSpc>
                <a:spcPct val="107000"/>
              </a:lnSpc>
              <a:spcAft>
                <a:spcPts val="600"/>
              </a:spcAft>
            </a:pPr>
            <a:r>
              <a:rPr lang="en-IN" sz="1200" dirty="0">
                <a:latin typeface="Arial" panose="020B0604020202020204" pitchFamily="34" charset="0"/>
                <a:ea typeface="Calibri" panose="020F0502020204030204" pitchFamily="34" charset="0"/>
                <a:cs typeface="Times New Roman" panose="02020603050405020304" pitchFamily="18" charset="0"/>
              </a:rPr>
              <a:t>For deploying this project , I would like to thank </a:t>
            </a:r>
            <a:r>
              <a:rPr lang="en-IN" sz="1200" dirty="0" err="1">
                <a:latin typeface="Arial" panose="020B0604020202020204" pitchFamily="34" charset="0"/>
                <a:ea typeface="Calibri" panose="020F0502020204030204" pitchFamily="34" charset="0"/>
                <a:cs typeface="Times New Roman" panose="02020603050405020304" pitchFamily="18" charset="0"/>
              </a:rPr>
              <a:t>Dr.</a:t>
            </a:r>
            <a:r>
              <a:rPr lang="en-IN" sz="1200" dirty="0">
                <a:latin typeface="Arial" panose="020B0604020202020204" pitchFamily="34" charset="0"/>
                <a:ea typeface="Calibri" panose="020F0502020204030204" pitchFamily="34" charset="0"/>
                <a:cs typeface="Times New Roman" panose="02020603050405020304" pitchFamily="18" charset="0"/>
              </a:rPr>
              <a:t> Henry Chang and </a:t>
            </a:r>
            <a:r>
              <a:rPr lang="en-IN" sz="1200" dirty="0" err="1">
                <a:latin typeface="Arial" panose="020B0604020202020204" pitchFamily="34" charset="0"/>
                <a:ea typeface="Calibri" panose="020F0502020204030204" pitchFamily="34" charset="0"/>
                <a:cs typeface="Times New Roman" panose="02020603050405020304" pitchFamily="18" charset="0"/>
              </a:rPr>
              <a:t>Zizhuo</a:t>
            </a:r>
            <a:r>
              <a:rPr lang="en-IN" sz="1200" dirty="0">
                <a:latin typeface="Arial" panose="020B0604020202020204" pitchFamily="34" charset="0"/>
                <a:ea typeface="Calibri" panose="020F0502020204030204" pitchFamily="34" charset="0"/>
                <a:cs typeface="Times New Roman" panose="02020603050405020304" pitchFamily="18" charset="0"/>
              </a:rPr>
              <a:t> Huang.</a:t>
            </a:r>
          </a:p>
          <a:p>
            <a:pPr>
              <a:lnSpc>
                <a:spcPct val="107000"/>
              </a:lnSpc>
              <a:spcAft>
                <a:spcPts val="600"/>
              </a:spcAft>
            </a:pPr>
            <a:r>
              <a:rPr lang="en-IN" sz="1200" dirty="0">
                <a:latin typeface="Arial" panose="020B0604020202020204" pitchFamily="34" charset="0"/>
                <a:ea typeface="Calibri" panose="020F0502020204030204" pitchFamily="34" charset="0"/>
                <a:cs typeface="Times New Roman" panose="02020603050405020304" pitchFamily="18" charset="0"/>
              </a:rPr>
              <a:t>Also, for all I would like to always pray to Almighty for giving us wisdom and power to understand things</a:t>
            </a:r>
            <a:r>
              <a:rPr lang="en-IN" sz="135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600"/>
              </a:spcAft>
            </a:pPr>
            <a:endParaRPr lang="en-IN" sz="1350"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79833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F613B1-5AE0-4AC4-AA8E-ACEA49BD4E17}"/>
              </a:ext>
            </a:extLst>
          </p:cNvPr>
          <p:cNvSpPr txBox="1"/>
          <p:nvPr/>
        </p:nvSpPr>
        <p:spPr>
          <a:xfrm>
            <a:off x="3908944" y="2148374"/>
            <a:ext cx="1326113" cy="507831"/>
          </a:xfrm>
          <a:prstGeom prst="rect">
            <a:avLst/>
          </a:prstGeom>
          <a:noFill/>
        </p:spPr>
        <p:txBody>
          <a:bodyPr wrap="square" rtlCol="0">
            <a:spAutoFit/>
          </a:bodyPr>
          <a:lstStyle/>
          <a:p>
            <a:r>
              <a:rPr lang="en-US" sz="1350" b="1" dirty="0"/>
              <a:t>ABSTRACT</a:t>
            </a:r>
          </a:p>
          <a:p>
            <a:endParaRPr lang="en-IN" sz="1350" dirty="0"/>
          </a:p>
        </p:txBody>
      </p:sp>
      <p:sp>
        <p:nvSpPr>
          <p:cNvPr id="5" name="TextBox 4">
            <a:extLst>
              <a:ext uri="{FF2B5EF4-FFF2-40B4-BE49-F238E27FC236}">
                <a16:creationId xmlns:a16="http://schemas.microsoft.com/office/drawing/2014/main" id="{C20ADD27-0809-4C60-B82D-42E9ADD5FE44}"/>
              </a:ext>
            </a:extLst>
          </p:cNvPr>
          <p:cNvSpPr txBox="1"/>
          <p:nvPr/>
        </p:nvSpPr>
        <p:spPr>
          <a:xfrm>
            <a:off x="2286583" y="2978877"/>
            <a:ext cx="5386836" cy="1038746"/>
          </a:xfrm>
          <a:prstGeom prst="rect">
            <a:avLst/>
          </a:prstGeom>
          <a:noFill/>
        </p:spPr>
        <p:txBody>
          <a:bodyPr wrap="square">
            <a:spAutoFit/>
          </a:bodyPr>
          <a:lstStyle/>
          <a:p>
            <a:pPr algn="just"/>
            <a:r>
              <a:rPr lang="en-IN" sz="1600" dirty="0">
                <a:latin typeface="Arial" panose="020B0604020202020204" pitchFamily="34" charset="0"/>
                <a:ea typeface="Calibri" panose="020F0502020204030204" pitchFamily="34" charset="0"/>
                <a:cs typeface="Times New Roman" panose="02020603050405020304" pitchFamily="18" charset="0"/>
              </a:rPr>
              <a:t>The main lesson about this assignment is to study JavaScript programming and deploy using HTTP JSON protocol.</a:t>
            </a:r>
          </a:p>
          <a:p>
            <a:pPr algn="just"/>
            <a:endParaRPr lang="en-IN" sz="1350" dirty="0"/>
          </a:p>
        </p:txBody>
      </p:sp>
    </p:spTree>
    <p:extLst>
      <p:ext uri="{BB962C8B-B14F-4D97-AF65-F5344CB8AC3E}">
        <p14:creationId xmlns:p14="http://schemas.microsoft.com/office/powerpoint/2010/main" val="1872534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DDA5CF-C4E2-45BF-A772-0450442FED8B}"/>
              </a:ext>
            </a:extLst>
          </p:cNvPr>
          <p:cNvSpPr txBox="1"/>
          <p:nvPr/>
        </p:nvSpPr>
        <p:spPr>
          <a:xfrm>
            <a:off x="3440784" y="1018094"/>
            <a:ext cx="2790334" cy="646331"/>
          </a:xfrm>
          <a:prstGeom prst="rect">
            <a:avLst/>
          </a:prstGeom>
          <a:noFill/>
        </p:spPr>
        <p:txBody>
          <a:bodyPr wrap="square" rtlCol="0" anchor="ctr">
            <a:spAutoFit/>
          </a:bodyPr>
          <a:lstStyle/>
          <a:p>
            <a:r>
              <a:rPr lang="en-US" b="1" dirty="0"/>
              <a:t>Contents</a:t>
            </a:r>
          </a:p>
          <a:p>
            <a:endParaRPr lang="en-IN" dirty="0"/>
          </a:p>
        </p:txBody>
      </p:sp>
      <p:sp>
        <p:nvSpPr>
          <p:cNvPr id="4" name="TextBox 3">
            <a:extLst>
              <a:ext uri="{FF2B5EF4-FFF2-40B4-BE49-F238E27FC236}">
                <a16:creationId xmlns:a16="http://schemas.microsoft.com/office/drawing/2014/main" id="{DADA94E4-CC6C-41E5-8AE9-EB99F932D426}"/>
              </a:ext>
            </a:extLst>
          </p:cNvPr>
          <p:cNvSpPr txBox="1"/>
          <p:nvPr/>
        </p:nvSpPr>
        <p:spPr>
          <a:xfrm>
            <a:off x="1423447" y="2136338"/>
            <a:ext cx="7409468" cy="2585323"/>
          </a:xfrm>
          <a:prstGeom prst="rect">
            <a:avLst/>
          </a:prstGeom>
          <a:noFill/>
        </p:spPr>
        <p:txBody>
          <a:bodyPr wrap="square" rtlCol="0" anchor="ctr">
            <a:spAutoFit/>
          </a:bodyPr>
          <a:lstStyle/>
          <a:p>
            <a:r>
              <a:rPr lang="en-IN" dirty="0"/>
              <a:t>1. Acknowledgments</a:t>
            </a:r>
          </a:p>
          <a:p>
            <a:r>
              <a:rPr lang="en-IN" dirty="0"/>
              <a:t>2. Abstract</a:t>
            </a:r>
          </a:p>
          <a:p>
            <a:r>
              <a:rPr lang="en-IN" dirty="0"/>
              <a:t>3. JavaScript Installation Details</a:t>
            </a:r>
          </a:p>
          <a:p>
            <a:r>
              <a:rPr lang="en-IN" dirty="0"/>
              <a:t>4. JavaScript Program</a:t>
            </a:r>
          </a:p>
          <a:p>
            <a:r>
              <a:rPr lang="en-IN" dirty="0"/>
              <a:t>5. Project : HTTP JSON API NODE.JS Time Server</a:t>
            </a:r>
          </a:p>
          <a:p>
            <a:r>
              <a:rPr lang="en-IN" dirty="0"/>
              <a:t>6. Time Server running on ubuntu server</a:t>
            </a:r>
          </a:p>
          <a:p>
            <a:r>
              <a:rPr lang="en-IN" dirty="0"/>
              <a:t>7. Request Output</a:t>
            </a:r>
          </a:p>
          <a:p>
            <a:r>
              <a:rPr lang="en-IN" dirty="0"/>
              <a:t>8. Conclusion</a:t>
            </a:r>
          </a:p>
          <a:p>
            <a:r>
              <a:rPr lang="en-IN" dirty="0"/>
              <a:t>9. Reference</a:t>
            </a:r>
          </a:p>
        </p:txBody>
      </p:sp>
    </p:spTree>
    <p:extLst>
      <p:ext uri="{BB962C8B-B14F-4D97-AF65-F5344CB8AC3E}">
        <p14:creationId xmlns:p14="http://schemas.microsoft.com/office/powerpoint/2010/main" val="642147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A9C998-3417-4A13-B7E2-9E6A3B9FD667}"/>
              </a:ext>
            </a:extLst>
          </p:cNvPr>
          <p:cNvSpPr txBox="1"/>
          <p:nvPr/>
        </p:nvSpPr>
        <p:spPr>
          <a:xfrm>
            <a:off x="821965" y="1047598"/>
            <a:ext cx="6540369" cy="1135737"/>
          </a:xfrm>
          <a:prstGeom prst="rect">
            <a:avLst/>
          </a:prstGeom>
        </p:spPr>
        <p:txBody>
          <a:bodyPr vert="horz" lIns="91440" tIns="45720" rIns="91440" bIns="45720" rtlCol="0" anchor="ctr">
            <a:normAutofit/>
          </a:bodyPr>
          <a:lstStyle/>
          <a:p>
            <a:pPr defTabSz="914400">
              <a:lnSpc>
                <a:spcPct val="90000"/>
              </a:lnSpc>
              <a:spcBef>
                <a:spcPct val="0"/>
              </a:spcBef>
              <a:spcAft>
                <a:spcPts val="450"/>
              </a:spcAft>
            </a:pPr>
            <a:r>
              <a:rPr lang="en-US" sz="2400" b="1" kern="1200" dirty="0">
                <a:solidFill>
                  <a:schemeClr val="tx1"/>
                </a:solidFill>
                <a:latin typeface="+mj-lt"/>
                <a:ea typeface="+mj-ea"/>
                <a:cs typeface="+mj-cs"/>
              </a:rPr>
              <a:t>JavaScript Installation on Ubuntu</a:t>
            </a:r>
          </a:p>
          <a:p>
            <a:pPr defTabSz="914400">
              <a:lnSpc>
                <a:spcPct val="90000"/>
              </a:lnSpc>
              <a:spcBef>
                <a:spcPct val="0"/>
              </a:spcBef>
              <a:spcAft>
                <a:spcPts val="450"/>
              </a:spcAft>
            </a:pPr>
            <a:endParaRPr lang="en-US" sz="3100" kern="1200" dirty="0">
              <a:solidFill>
                <a:schemeClr val="tx1"/>
              </a:solidFill>
              <a:latin typeface="+mj-lt"/>
              <a:ea typeface="+mj-ea"/>
              <a:cs typeface="+mj-cs"/>
            </a:endParaRPr>
          </a:p>
        </p:txBody>
      </p:sp>
      <p:sp>
        <p:nvSpPr>
          <p:cNvPr id="9" name="TextBox 8">
            <a:extLst>
              <a:ext uri="{FF2B5EF4-FFF2-40B4-BE49-F238E27FC236}">
                <a16:creationId xmlns:a16="http://schemas.microsoft.com/office/drawing/2014/main" id="{B2781C77-4C80-4D7F-A160-900670B31969}"/>
              </a:ext>
            </a:extLst>
          </p:cNvPr>
          <p:cNvSpPr txBox="1"/>
          <p:nvPr/>
        </p:nvSpPr>
        <p:spPr>
          <a:xfrm>
            <a:off x="482600" y="1782981"/>
            <a:ext cx="8178799" cy="4393982"/>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1400" dirty="0"/>
              <a:t>HTTP JSON API Server have the following pre-requisites</a:t>
            </a:r>
          </a:p>
          <a:p>
            <a:pPr indent="-228600" defTabSz="914400">
              <a:lnSpc>
                <a:spcPct val="90000"/>
              </a:lnSpc>
              <a:spcAft>
                <a:spcPts val="600"/>
              </a:spcAft>
              <a:buFont typeface="Arial" panose="020B0604020202020204" pitchFamily="34" charset="0"/>
              <a:buChar char="•"/>
            </a:pPr>
            <a:r>
              <a:rPr lang="en-US" sz="1400" dirty="0"/>
              <a:t>	Install Node.js on Ubuntu</a:t>
            </a:r>
          </a:p>
          <a:p>
            <a:pPr indent="-228600" defTabSz="914400">
              <a:lnSpc>
                <a:spcPct val="90000"/>
              </a:lnSpc>
              <a:spcAft>
                <a:spcPts val="600"/>
              </a:spcAft>
              <a:buFont typeface="Arial" panose="020B0604020202020204" pitchFamily="34" charset="0"/>
              <a:buChar char="•"/>
            </a:pPr>
            <a:r>
              <a:rPr lang="en-US" sz="1400" dirty="0"/>
              <a:t>	Time Server Program </a:t>
            </a:r>
          </a:p>
          <a:p>
            <a:pPr indent="-228600" defTabSz="914400">
              <a:lnSpc>
                <a:spcPct val="90000"/>
              </a:lnSpc>
              <a:spcAft>
                <a:spcPts val="600"/>
              </a:spcAft>
              <a:buFont typeface="Arial" panose="020B0604020202020204" pitchFamily="34" charset="0"/>
              <a:buChar char="•"/>
            </a:pPr>
            <a:r>
              <a:rPr lang="en-US" sz="1400" dirty="0"/>
              <a:t>Set up Ubuntu</a:t>
            </a:r>
          </a:p>
          <a:p>
            <a:pPr indent="-228600" defTabSz="914400">
              <a:lnSpc>
                <a:spcPct val="90000"/>
              </a:lnSpc>
              <a:spcAft>
                <a:spcPts val="600"/>
              </a:spcAft>
              <a:buFont typeface="Arial" panose="020B0604020202020204" pitchFamily="34" charset="0"/>
              <a:buChar char="•"/>
            </a:pPr>
            <a:r>
              <a:rPr lang="en-US" sz="1400" dirty="0"/>
              <a:t>How to Check your Ubuntu Version</a:t>
            </a:r>
          </a:p>
          <a:p>
            <a:pPr indent="-228600" defTabSz="914400">
              <a:lnSpc>
                <a:spcPct val="90000"/>
              </a:lnSpc>
              <a:spcAft>
                <a:spcPts val="600"/>
              </a:spcAft>
              <a:buFont typeface="Arial" panose="020B0604020202020204" pitchFamily="34" charset="0"/>
              <a:buChar char="•"/>
            </a:pPr>
            <a:r>
              <a:rPr lang="en-US" sz="1400" dirty="0"/>
              <a:t>$ </a:t>
            </a:r>
            <a:r>
              <a:rPr lang="en-US" sz="1400" dirty="0" err="1"/>
              <a:t>lsb_release</a:t>
            </a:r>
            <a:r>
              <a:rPr lang="en-US" sz="1400" dirty="0"/>
              <a:t> -a</a:t>
            </a:r>
          </a:p>
          <a:p>
            <a:pPr indent="-228600" defTabSz="914400">
              <a:lnSpc>
                <a:spcPct val="90000"/>
              </a:lnSpc>
              <a:spcAft>
                <a:spcPts val="600"/>
              </a:spcAft>
              <a:buFont typeface="Arial" panose="020B0604020202020204" pitchFamily="34" charset="0"/>
              <a:buChar char="•"/>
            </a:pPr>
            <a:r>
              <a:rPr lang="en-US" sz="1400" dirty="0"/>
              <a:t>Enable the Node Source repository by running the following curl</a:t>
            </a:r>
          </a:p>
          <a:p>
            <a:pPr indent="-228600" defTabSz="914400">
              <a:lnSpc>
                <a:spcPct val="90000"/>
              </a:lnSpc>
              <a:spcAft>
                <a:spcPts val="600"/>
              </a:spcAft>
              <a:buFont typeface="Arial" panose="020B0604020202020204" pitchFamily="34" charset="0"/>
              <a:buChar char="•"/>
            </a:pPr>
            <a:r>
              <a:rPr lang="en-US" sz="1400" dirty="0"/>
              <a:t>$ curl -</a:t>
            </a:r>
            <a:r>
              <a:rPr lang="en-US" sz="1400" dirty="0" err="1"/>
              <a:t>sL</a:t>
            </a:r>
            <a:r>
              <a:rPr lang="en-US" sz="1400" dirty="0"/>
              <a:t> https://deb.nodesource.com/setup_10.x | </a:t>
            </a:r>
            <a:r>
              <a:rPr lang="en-US" sz="1400" dirty="0" err="1"/>
              <a:t>sudo</a:t>
            </a:r>
            <a:r>
              <a:rPr lang="en-US" sz="1400" dirty="0"/>
              <a:t> -E bash -</a:t>
            </a:r>
          </a:p>
          <a:p>
            <a:pPr indent="-228600" defTabSz="914400">
              <a:lnSpc>
                <a:spcPct val="90000"/>
              </a:lnSpc>
              <a:spcAft>
                <a:spcPts val="600"/>
              </a:spcAft>
              <a:buFont typeface="Arial" panose="020B0604020202020204" pitchFamily="34" charset="0"/>
              <a:buChar char="•"/>
            </a:pPr>
            <a:r>
              <a:rPr lang="en-US" sz="1400" dirty="0"/>
              <a:t>Install Node.js and </a:t>
            </a:r>
            <a:r>
              <a:rPr lang="en-US" sz="1400" dirty="0" err="1"/>
              <a:t>npm</a:t>
            </a:r>
            <a:endParaRPr lang="en-US" sz="1400" dirty="0"/>
          </a:p>
          <a:p>
            <a:pPr indent="-228600" defTabSz="914400">
              <a:lnSpc>
                <a:spcPct val="90000"/>
              </a:lnSpc>
              <a:spcAft>
                <a:spcPts val="600"/>
              </a:spcAft>
              <a:buFont typeface="Arial" panose="020B0604020202020204" pitchFamily="34" charset="0"/>
              <a:buChar char="•"/>
            </a:pPr>
            <a:r>
              <a:rPr lang="en-US" sz="1400" dirty="0"/>
              <a:t>$ </a:t>
            </a:r>
            <a:r>
              <a:rPr lang="en-US" sz="1400" dirty="0" err="1"/>
              <a:t>sudo</a:t>
            </a:r>
            <a:r>
              <a:rPr lang="en-US" sz="1400" dirty="0"/>
              <a:t> apt install </a:t>
            </a:r>
            <a:r>
              <a:rPr lang="en-US" sz="1400" dirty="0" err="1"/>
              <a:t>nodejs</a:t>
            </a:r>
            <a:endParaRPr lang="en-US" sz="1400" dirty="0"/>
          </a:p>
          <a:p>
            <a:pPr indent="-228600" defTabSz="914400">
              <a:lnSpc>
                <a:spcPct val="90000"/>
              </a:lnSpc>
              <a:spcAft>
                <a:spcPts val="600"/>
              </a:spcAft>
              <a:buFont typeface="Arial" panose="020B0604020202020204" pitchFamily="34" charset="0"/>
              <a:buChar char="•"/>
            </a:pPr>
            <a:r>
              <a:rPr lang="en-US" sz="1400" dirty="0"/>
              <a:t>Verify that the Node.js and </a:t>
            </a:r>
            <a:r>
              <a:rPr lang="en-US" sz="1400" dirty="0" err="1"/>
              <a:t>npm</a:t>
            </a:r>
            <a:r>
              <a:rPr lang="en-US" sz="1400" dirty="0"/>
              <a:t> were successfully</a:t>
            </a:r>
          </a:p>
          <a:p>
            <a:pPr indent="-228600" defTabSz="914400">
              <a:lnSpc>
                <a:spcPct val="90000"/>
              </a:lnSpc>
              <a:spcAft>
                <a:spcPts val="600"/>
              </a:spcAft>
              <a:buFont typeface="Arial" panose="020B0604020202020204" pitchFamily="34" charset="0"/>
              <a:buChar char="•"/>
            </a:pPr>
            <a:r>
              <a:rPr lang="en-US" sz="1400" dirty="0"/>
              <a:t>$ node --version</a:t>
            </a:r>
          </a:p>
          <a:p>
            <a:pPr indent="-228600" defTabSz="914400">
              <a:lnSpc>
                <a:spcPct val="90000"/>
              </a:lnSpc>
              <a:spcAft>
                <a:spcPts val="600"/>
              </a:spcAft>
              <a:buFont typeface="Arial" panose="020B0604020202020204" pitchFamily="34" charset="0"/>
              <a:buChar char="•"/>
            </a:pPr>
            <a:r>
              <a:rPr lang="en-US" sz="1400" dirty="0"/>
              <a:t>$ </a:t>
            </a:r>
            <a:r>
              <a:rPr lang="en-US" sz="1400" dirty="0" err="1"/>
              <a:t>npm</a:t>
            </a:r>
            <a:r>
              <a:rPr lang="en-US" sz="1400" dirty="0"/>
              <a:t> --version </a:t>
            </a:r>
          </a:p>
          <a:p>
            <a:pPr indent="-228600" defTabSz="914400">
              <a:lnSpc>
                <a:spcPct val="90000"/>
              </a:lnSpc>
              <a:buFont typeface="Arial" panose="020B0604020202020204" pitchFamily="34" charset="0"/>
              <a:buChar char="•"/>
            </a:pPr>
            <a:endParaRPr lang="en-US" sz="1400" dirty="0"/>
          </a:p>
        </p:txBody>
      </p:sp>
    </p:spTree>
    <p:extLst>
      <p:ext uri="{BB962C8B-B14F-4D97-AF65-F5344CB8AC3E}">
        <p14:creationId xmlns:p14="http://schemas.microsoft.com/office/powerpoint/2010/main" val="324977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AFB299-9A8A-4914-874C-E6D801EFC9CD}"/>
              </a:ext>
            </a:extLst>
          </p:cNvPr>
          <p:cNvSpPr txBox="1"/>
          <p:nvPr/>
        </p:nvSpPr>
        <p:spPr>
          <a:xfrm>
            <a:off x="1318391" y="162560"/>
            <a:ext cx="7754489" cy="7490512"/>
          </a:xfrm>
          <a:prstGeom prst="rect">
            <a:avLst/>
          </a:prstGeom>
          <a:noFill/>
        </p:spPr>
        <p:txBody>
          <a:bodyPr wrap="square" rtlCol="0">
            <a:spAutoFit/>
          </a:bodyPr>
          <a:lstStyle/>
          <a:p>
            <a:pPr marL="0" marR="0">
              <a:lnSpc>
                <a:spcPct val="107000"/>
              </a:lnSpc>
              <a:spcBef>
                <a:spcPts val="0"/>
              </a:spcBef>
              <a:spcAft>
                <a:spcPts val="800"/>
              </a:spcAft>
            </a:pPr>
            <a:r>
              <a:rPr lang="en-IN" sz="800" dirty="0">
                <a:effectLst/>
                <a:latin typeface="Arial" panose="020B0604020202020204" pitchFamily="34" charset="0"/>
                <a:ea typeface="Calibri" panose="020F0502020204030204" pitchFamily="34" charset="0"/>
                <a:cs typeface="Times New Roman" panose="02020603050405020304" pitchFamily="18" charset="0"/>
              </a:rPr>
              <a:t>// HTTP serves JSON data when it gets request for current time  </a:t>
            </a:r>
          </a:p>
          <a:p>
            <a:pPr marL="0" marR="0">
              <a:lnSpc>
                <a:spcPct val="107000"/>
              </a:lnSpc>
              <a:spcBef>
                <a:spcPts val="0"/>
              </a:spcBef>
              <a:spcAft>
                <a:spcPts val="800"/>
              </a:spcAft>
            </a:pPr>
            <a:r>
              <a:rPr lang="en-IN" sz="800" dirty="0">
                <a:effectLst/>
                <a:latin typeface="Arial" panose="020B0604020202020204" pitchFamily="34" charset="0"/>
                <a:ea typeface="Calibri" panose="020F0502020204030204" pitchFamily="34" charset="0"/>
                <a:cs typeface="Times New Roman" panose="02020603050405020304" pitchFamily="18" charset="0"/>
              </a:rPr>
              <a:t>// receives a GET request to the path '/</a:t>
            </a:r>
            <a:r>
              <a:rPr lang="en-IN" sz="800" dirty="0" err="1">
                <a:effectLst/>
                <a:latin typeface="Arial" panose="020B0604020202020204" pitchFamily="34" charset="0"/>
                <a:ea typeface="Calibri" panose="020F0502020204030204" pitchFamily="34" charset="0"/>
                <a:cs typeface="Times New Roman" panose="02020603050405020304" pitchFamily="18" charset="0"/>
              </a:rPr>
              <a:t>api</a:t>
            </a:r>
            <a:r>
              <a:rPr lang="en-IN" sz="800" dirty="0">
                <a:effectLst/>
                <a:latin typeface="Arial" panose="020B0604020202020204" pitchFamily="34" charset="0"/>
                <a:ea typeface="Calibri" panose="020F0502020204030204" pitchFamily="34" charset="0"/>
                <a:cs typeface="Times New Roman" panose="02020603050405020304" pitchFamily="18" charset="0"/>
              </a:rPr>
              <a:t>/</a:t>
            </a:r>
            <a:r>
              <a:rPr lang="en-IN" sz="800" dirty="0" err="1">
                <a:effectLst/>
                <a:latin typeface="Arial" panose="020B0604020202020204" pitchFamily="34" charset="0"/>
                <a:ea typeface="Calibri" panose="020F0502020204030204" pitchFamily="34" charset="0"/>
                <a:cs typeface="Times New Roman" panose="02020603050405020304" pitchFamily="18" charset="0"/>
              </a:rPr>
              <a:t>currenttme</a:t>
            </a:r>
            <a:r>
              <a:rPr lang="en-IN" sz="800" dirty="0">
                <a:effectLst/>
                <a:latin typeface="Arial" panose="020B060402020202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IN" sz="800" dirty="0">
                <a:effectLst/>
                <a:latin typeface="Arial" panose="020B0604020202020204" pitchFamily="34" charset="0"/>
                <a:ea typeface="Calibri" panose="020F0502020204030204" pitchFamily="34" charset="0"/>
                <a:cs typeface="Times New Roman" panose="02020603050405020304" pitchFamily="18" charset="0"/>
              </a:rPr>
              <a:t>// sends response as // {"year":2021,"month":09,"date":24,"hour":16,"minute":09}</a:t>
            </a:r>
          </a:p>
          <a:p>
            <a:pPr marL="0" marR="0">
              <a:lnSpc>
                <a:spcPct val="107000"/>
              </a:lnSpc>
              <a:spcBef>
                <a:spcPts val="0"/>
              </a:spcBef>
              <a:spcAft>
                <a:spcPts val="800"/>
              </a:spcAft>
            </a:pPr>
            <a:r>
              <a:rPr lang="en-IN" sz="800" dirty="0">
                <a:effectLst/>
                <a:latin typeface="Arial" panose="020B0604020202020204" pitchFamily="34" charset="0"/>
                <a:ea typeface="Calibri" panose="020F0502020204030204" pitchFamily="34" charset="0"/>
                <a:cs typeface="Times New Roman" panose="02020603050405020304" pitchFamily="18" charset="0"/>
              </a:rPr>
              <a:t>var http = require('http')</a:t>
            </a:r>
          </a:p>
          <a:p>
            <a:pPr marL="0" marR="0">
              <a:lnSpc>
                <a:spcPct val="107000"/>
              </a:lnSpc>
              <a:spcBef>
                <a:spcPts val="0"/>
              </a:spcBef>
              <a:spcAft>
                <a:spcPts val="800"/>
              </a:spcAft>
            </a:pPr>
            <a:r>
              <a:rPr lang="en-IN" sz="800" dirty="0">
                <a:effectLst/>
                <a:latin typeface="Arial" panose="020B0604020202020204" pitchFamily="34" charset="0"/>
                <a:ea typeface="Calibri" panose="020F0502020204030204" pitchFamily="34" charset="0"/>
                <a:cs typeface="Times New Roman" panose="02020603050405020304" pitchFamily="18" charset="0"/>
              </a:rPr>
              <a:t>var </a:t>
            </a:r>
            <a:r>
              <a:rPr lang="en-IN" sz="800" dirty="0" err="1">
                <a:effectLst/>
                <a:latin typeface="Arial" panose="020B0604020202020204" pitchFamily="34" charset="0"/>
                <a:ea typeface="Calibri" panose="020F0502020204030204" pitchFamily="34" charset="0"/>
                <a:cs typeface="Times New Roman" panose="02020603050405020304" pitchFamily="18" charset="0"/>
              </a:rPr>
              <a:t>url</a:t>
            </a:r>
            <a:r>
              <a:rPr lang="en-IN" sz="800" dirty="0">
                <a:effectLst/>
                <a:latin typeface="Arial" panose="020B0604020202020204" pitchFamily="34" charset="0"/>
                <a:ea typeface="Calibri" panose="020F0502020204030204" pitchFamily="34" charset="0"/>
                <a:cs typeface="Times New Roman" panose="02020603050405020304" pitchFamily="18" charset="0"/>
              </a:rPr>
              <a:t> = require('</a:t>
            </a:r>
            <a:r>
              <a:rPr lang="en-IN" sz="800" dirty="0" err="1">
                <a:effectLst/>
                <a:latin typeface="Arial" panose="020B0604020202020204" pitchFamily="34" charset="0"/>
                <a:ea typeface="Calibri" panose="020F0502020204030204" pitchFamily="34" charset="0"/>
                <a:cs typeface="Times New Roman" panose="02020603050405020304" pitchFamily="18" charset="0"/>
              </a:rPr>
              <a:t>url</a:t>
            </a:r>
            <a:r>
              <a:rPr lang="en-IN" sz="800" dirty="0">
                <a:effectLst/>
                <a:latin typeface="Arial" panose="020B0604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IN" sz="800" dirty="0">
                <a:effectLst/>
                <a:latin typeface="Arial" panose="020B0604020202020204" pitchFamily="34" charset="0"/>
                <a:ea typeface="Calibri" panose="020F0502020204030204" pitchFamily="34" charset="0"/>
                <a:cs typeface="Times New Roman" panose="02020603050405020304" pitchFamily="18" charset="0"/>
              </a:rPr>
              <a:t>// -Expect the request to contain a query the value // For example  :  /</a:t>
            </a:r>
            <a:r>
              <a:rPr lang="en-IN" sz="800" dirty="0" err="1">
                <a:effectLst/>
                <a:latin typeface="Arial" panose="020B0604020202020204" pitchFamily="34" charset="0"/>
                <a:ea typeface="Calibri" panose="020F0502020204030204" pitchFamily="34" charset="0"/>
                <a:cs typeface="Times New Roman" panose="02020603050405020304" pitchFamily="18" charset="0"/>
              </a:rPr>
              <a:t>api</a:t>
            </a:r>
            <a:r>
              <a:rPr lang="en-IN" sz="800" dirty="0">
                <a:effectLst/>
                <a:latin typeface="Arial" panose="020B0604020202020204" pitchFamily="34" charset="0"/>
                <a:ea typeface="Calibri" panose="020F0502020204030204" pitchFamily="34" charset="0"/>
                <a:cs typeface="Times New Roman" panose="02020603050405020304" pitchFamily="18" charset="0"/>
              </a:rPr>
              <a:t>/</a:t>
            </a:r>
            <a:r>
              <a:rPr lang="en-IN" sz="800" dirty="0" err="1">
                <a:effectLst/>
                <a:latin typeface="Arial" panose="020B0604020202020204" pitchFamily="34" charset="0"/>
                <a:ea typeface="Calibri" panose="020F0502020204030204" pitchFamily="34" charset="0"/>
                <a:cs typeface="Times New Roman" panose="02020603050405020304" pitchFamily="18" charset="0"/>
              </a:rPr>
              <a:t>currenttme</a:t>
            </a:r>
            <a:r>
              <a:rPr lang="en-IN" sz="800" dirty="0">
                <a:effectLst/>
                <a:latin typeface="Arial" panose="020B060402020202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IN" sz="800" dirty="0">
                <a:effectLst/>
                <a:latin typeface="Arial" panose="020B0604020202020204" pitchFamily="34" charset="0"/>
                <a:ea typeface="Calibri" panose="020F0502020204030204" pitchFamily="34" charset="0"/>
                <a:cs typeface="Times New Roman" panose="02020603050405020304" pitchFamily="18" charset="0"/>
              </a:rPr>
              <a:t>//  The JSON response :  {"year":2021,"month":09,"date":24,"hour":16,"minute":09}"</a:t>
            </a:r>
          </a:p>
          <a:p>
            <a:pPr marL="0" marR="0">
              <a:lnSpc>
                <a:spcPct val="107000"/>
              </a:lnSpc>
              <a:spcBef>
                <a:spcPts val="0"/>
              </a:spcBef>
              <a:spcAft>
                <a:spcPts val="800"/>
              </a:spcAft>
            </a:pPr>
            <a:r>
              <a:rPr lang="en-IN" sz="800" dirty="0">
                <a:effectLst/>
                <a:latin typeface="Arial" panose="020B0604020202020204" pitchFamily="34" charset="0"/>
                <a:ea typeface="Calibri" panose="020F0502020204030204" pitchFamily="34" charset="0"/>
                <a:cs typeface="Times New Roman" panose="02020603050405020304" pitchFamily="18" charset="0"/>
              </a:rPr>
              <a:t>function </a:t>
            </a:r>
            <a:r>
              <a:rPr lang="en-IN" sz="800" dirty="0" err="1">
                <a:effectLst/>
                <a:latin typeface="Arial" panose="020B0604020202020204" pitchFamily="34" charset="0"/>
                <a:ea typeface="Calibri" panose="020F0502020204030204" pitchFamily="34" charset="0"/>
                <a:cs typeface="Times New Roman" panose="02020603050405020304" pitchFamily="18" charset="0"/>
              </a:rPr>
              <a:t>currenttme</a:t>
            </a:r>
            <a:r>
              <a:rPr lang="en-IN" sz="800" dirty="0">
                <a:effectLst/>
                <a:latin typeface="Arial" panose="020B0604020202020204" pitchFamily="34" charset="0"/>
                <a:ea typeface="Calibri" panose="020F0502020204030204" pitchFamily="34" charset="0"/>
                <a:cs typeface="Times New Roman" panose="02020603050405020304" pitchFamily="18" charset="0"/>
              </a:rPr>
              <a:t> () {</a:t>
            </a:r>
          </a:p>
          <a:p>
            <a:pPr marL="0" marR="0">
              <a:lnSpc>
                <a:spcPct val="107000"/>
              </a:lnSpc>
              <a:spcBef>
                <a:spcPts val="0"/>
              </a:spcBef>
              <a:spcAft>
                <a:spcPts val="800"/>
              </a:spcAft>
            </a:pPr>
            <a:r>
              <a:rPr lang="en-IN" sz="800" dirty="0">
                <a:effectLst/>
                <a:latin typeface="Arial" panose="020B0604020202020204" pitchFamily="34" charset="0"/>
                <a:ea typeface="Calibri" panose="020F0502020204030204" pitchFamily="34" charset="0"/>
                <a:cs typeface="Times New Roman" panose="02020603050405020304" pitchFamily="18" charset="0"/>
              </a:rPr>
              <a:t>var d = new Date()</a:t>
            </a:r>
          </a:p>
          <a:p>
            <a:pPr marL="0" marR="0">
              <a:lnSpc>
                <a:spcPct val="107000"/>
              </a:lnSpc>
              <a:spcBef>
                <a:spcPts val="0"/>
              </a:spcBef>
              <a:spcAft>
                <a:spcPts val="800"/>
              </a:spcAft>
            </a:pPr>
            <a:r>
              <a:rPr lang="en-IN" sz="800" dirty="0">
                <a:effectLst/>
                <a:latin typeface="Arial" panose="020B0604020202020204" pitchFamily="34" charset="0"/>
                <a:ea typeface="Calibri" panose="020F0502020204030204" pitchFamily="34" charset="0"/>
                <a:cs typeface="Times New Roman" panose="02020603050405020304" pitchFamily="18" charset="0"/>
              </a:rPr>
              <a:t> return "{Year:" + </a:t>
            </a:r>
            <a:r>
              <a:rPr lang="en-IN" sz="800" dirty="0" err="1">
                <a:effectLst/>
                <a:latin typeface="Arial" panose="020B0604020202020204" pitchFamily="34" charset="0"/>
                <a:ea typeface="Calibri" panose="020F0502020204030204" pitchFamily="34" charset="0"/>
                <a:cs typeface="Times New Roman" panose="02020603050405020304" pitchFamily="18" charset="0"/>
              </a:rPr>
              <a:t>d.getFullYear</a:t>
            </a:r>
            <a:r>
              <a:rPr lang="en-IN" sz="800" dirty="0">
                <a:effectLst/>
                <a:latin typeface="Arial" panose="020B0604020202020204" pitchFamily="34" charset="0"/>
                <a:ea typeface="Calibri" panose="020F0502020204030204" pitchFamily="34" charset="0"/>
                <a:cs typeface="Times New Roman" panose="02020603050405020304" pitchFamily="18" charset="0"/>
              </a:rPr>
              <a:t>() + "      " + "Month : " + (</a:t>
            </a:r>
            <a:r>
              <a:rPr lang="en-IN" sz="800" dirty="0" err="1">
                <a:effectLst/>
                <a:latin typeface="Arial" panose="020B0604020202020204" pitchFamily="34" charset="0"/>
                <a:ea typeface="Calibri" panose="020F0502020204030204" pitchFamily="34" charset="0"/>
                <a:cs typeface="Times New Roman" panose="02020603050405020304" pitchFamily="18" charset="0"/>
              </a:rPr>
              <a:t>d.getMonth</a:t>
            </a:r>
            <a:r>
              <a:rPr lang="en-IN" sz="800" dirty="0">
                <a:effectLst/>
                <a:latin typeface="Arial" panose="020B0604020202020204" pitchFamily="34" charset="0"/>
                <a:ea typeface="Calibri" panose="020F0502020204030204" pitchFamily="34" charset="0"/>
                <a:cs typeface="Times New Roman" panose="02020603050405020304" pitchFamily="18" charset="0"/>
              </a:rPr>
              <a:t>() + 1)  + "    " +   "Day :" + "  " +  </a:t>
            </a:r>
            <a:r>
              <a:rPr lang="en-IN" sz="800" dirty="0" err="1">
                <a:effectLst/>
                <a:latin typeface="Arial" panose="020B0604020202020204" pitchFamily="34" charset="0"/>
                <a:ea typeface="Calibri" panose="020F0502020204030204" pitchFamily="34" charset="0"/>
                <a:cs typeface="Times New Roman" panose="02020603050405020304" pitchFamily="18" charset="0"/>
              </a:rPr>
              <a:t>d.getDate</a:t>
            </a:r>
            <a:r>
              <a:rPr lang="en-IN" sz="800" dirty="0">
                <a:effectLst/>
                <a:latin typeface="Arial" panose="020B060402020202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IN" sz="800" dirty="0">
                <a:effectLst/>
                <a:latin typeface="Arial" panose="020B0604020202020204" pitchFamily="34" charset="0"/>
                <a:ea typeface="Calibri" panose="020F0502020204030204" pitchFamily="34" charset="0"/>
                <a:cs typeface="Times New Roman" panose="02020603050405020304" pitchFamily="18" charset="0"/>
              </a:rPr>
              <a:t> "     " + "Hours :  "  + </a:t>
            </a:r>
            <a:r>
              <a:rPr lang="en-IN" sz="800" dirty="0" err="1">
                <a:effectLst/>
                <a:latin typeface="Arial" panose="020B0604020202020204" pitchFamily="34" charset="0"/>
                <a:ea typeface="Calibri" panose="020F0502020204030204" pitchFamily="34" charset="0"/>
                <a:cs typeface="Times New Roman" panose="02020603050405020304" pitchFamily="18" charset="0"/>
              </a:rPr>
              <a:t>d.getHours</a:t>
            </a:r>
            <a:r>
              <a:rPr lang="en-IN" sz="800" dirty="0">
                <a:effectLst/>
                <a:latin typeface="Arial" panose="020B0604020202020204" pitchFamily="34" charset="0"/>
                <a:ea typeface="Calibri" panose="020F0502020204030204" pitchFamily="34" charset="0"/>
                <a:cs typeface="Times New Roman" panose="02020603050405020304" pitchFamily="18" charset="0"/>
              </a:rPr>
              <a:t>() + "    "  + "Minutes : " + </a:t>
            </a:r>
            <a:r>
              <a:rPr lang="en-IN" sz="800" dirty="0" err="1">
                <a:effectLst/>
                <a:latin typeface="Arial" panose="020B0604020202020204" pitchFamily="34" charset="0"/>
                <a:ea typeface="Calibri" panose="020F0502020204030204" pitchFamily="34" charset="0"/>
                <a:cs typeface="Times New Roman" panose="02020603050405020304" pitchFamily="18" charset="0"/>
              </a:rPr>
              <a:t>d.getMinutes</a:t>
            </a:r>
            <a:r>
              <a:rPr lang="en-IN" sz="800" dirty="0">
                <a:effectLst/>
                <a:latin typeface="Arial" panose="020B0604020202020204" pitchFamily="34" charset="0"/>
                <a:ea typeface="Calibri" panose="020F0502020204030204" pitchFamily="34" charset="0"/>
                <a:cs typeface="Times New Roman" panose="02020603050405020304" pitchFamily="18" charset="0"/>
              </a:rPr>
              <a:t>() + "}"</a:t>
            </a:r>
          </a:p>
          <a:p>
            <a:pPr marL="0" marR="0">
              <a:lnSpc>
                <a:spcPct val="107000"/>
              </a:lnSpc>
              <a:spcBef>
                <a:spcPts val="0"/>
              </a:spcBef>
              <a:spcAft>
                <a:spcPts val="800"/>
              </a:spcAft>
            </a:pPr>
            <a:r>
              <a:rPr lang="en-IN" sz="800" dirty="0">
                <a:effectLst/>
                <a:latin typeface="Arial" panose="020B0604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IN" sz="800" dirty="0">
                <a:effectLst/>
                <a:latin typeface="Arial" panose="020B0604020202020204" pitchFamily="34" charset="0"/>
                <a:ea typeface="Calibri" panose="020F0502020204030204" pitchFamily="34" charset="0"/>
                <a:cs typeface="Times New Roman" panose="02020603050405020304" pitchFamily="18" charset="0"/>
              </a:rPr>
              <a:t>var server = </a:t>
            </a:r>
            <a:r>
              <a:rPr lang="en-IN" sz="800" dirty="0" err="1">
                <a:effectLst/>
                <a:latin typeface="Arial" panose="020B0604020202020204" pitchFamily="34" charset="0"/>
                <a:ea typeface="Calibri" panose="020F0502020204030204" pitchFamily="34" charset="0"/>
                <a:cs typeface="Times New Roman" panose="02020603050405020304" pitchFamily="18" charset="0"/>
              </a:rPr>
              <a:t>http.createServer</a:t>
            </a:r>
            <a:r>
              <a:rPr lang="en-IN" sz="800" dirty="0">
                <a:effectLst/>
                <a:latin typeface="Arial" panose="020B0604020202020204" pitchFamily="34" charset="0"/>
                <a:ea typeface="Calibri" panose="020F0502020204030204" pitchFamily="34" charset="0"/>
                <a:cs typeface="Times New Roman" panose="02020603050405020304" pitchFamily="18" charset="0"/>
              </a:rPr>
              <a:t>(function (</a:t>
            </a:r>
            <a:r>
              <a:rPr lang="en-IN" sz="800" dirty="0" err="1">
                <a:effectLst/>
                <a:latin typeface="Arial" panose="020B0604020202020204" pitchFamily="34" charset="0"/>
                <a:ea typeface="Calibri" panose="020F0502020204030204" pitchFamily="34" charset="0"/>
                <a:cs typeface="Times New Roman" panose="02020603050405020304" pitchFamily="18" charset="0"/>
              </a:rPr>
              <a:t>req</a:t>
            </a:r>
            <a:r>
              <a:rPr lang="en-IN" sz="800" dirty="0">
                <a:effectLst/>
                <a:latin typeface="Arial" panose="020B0604020202020204" pitchFamily="34" charset="0"/>
                <a:ea typeface="Calibri" panose="020F0502020204030204" pitchFamily="34" charset="0"/>
                <a:cs typeface="Times New Roman" panose="02020603050405020304" pitchFamily="18" charset="0"/>
              </a:rPr>
              <a:t>, res) {</a:t>
            </a:r>
          </a:p>
          <a:p>
            <a:pPr marL="0" marR="0">
              <a:lnSpc>
                <a:spcPct val="107000"/>
              </a:lnSpc>
              <a:spcBef>
                <a:spcPts val="0"/>
              </a:spcBef>
              <a:spcAft>
                <a:spcPts val="800"/>
              </a:spcAft>
            </a:pPr>
            <a:r>
              <a:rPr lang="en-IN" sz="800" dirty="0">
                <a:effectLst/>
                <a:latin typeface="Arial" panose="020B0604020202020204" pitchFamily="34" charset="0"/>
                <a:ea typeface="Calibri" panose="020F0502020204030204" pitchFamily="34" charset="0"/>
                <a:cs typeface="Times New Roman" panose="02020603050405020304" pitchFamily="18" charset="0"/>
              </a:rPr>
              <a:t>  // req.url = /</a:t>
            </a:r>
            <a:r>
              <a:rPr lang="en-IN" sz="800" dirty="0" err="1">
                <a:effectLst/>
                <a:latin typeface="Arial" panose="020B0604020202020204" pitchFamily="34" charset="0"/>
                <a:ea typeface="Calibri" panose="020F0502020204030204" pitchFamily="34" charset="0"/>
                <a:cs typeface="Times New Roman" panose="02020603050405020304" pitchFamily="18" charset="0"/>
              </a:rPr>
              <a:t>api</a:t>
            </a:r>
            <a:r>
              <a:rPr lang="en-IN" sz="800" dirty="0">
                <a:effectLst/>
                <a:latin typeface="Arial" panose="020B0604020202020204" pitchFamily="34" charset="0"/>
                <a:ea typeface="Calibri" panose="020F0502020204030204" pitchFamily="34" charset="0"/>
                <a:cs typeface="Times New Roman" panose="02020603050405020304" pitchFamily="18" charset="0"/>
              </a:rPr>
              <a:t>/</a:t>
            </a:r>
            <a:r>
              <a:rPr lang="en-IN" sz="800" dirty="0" err="1">
                <a:effectLst/>
                <a:latin typeface="Arial" panose="020B0604020202020204" pitchFamily="34" charset="0"/>
                <a:ea typeface="Calibri" panose="020F0502020204030204" pitchFamily="34" charset="0"/>
                <a:cs typeface="Times New Roman" panose="02020603050405020304" pitchFamily="18" charset="0"/>
              </a:rPr>
              <a:t>currenttme</a:t>
            </a:r>
            <a:r>
              <a:rPr lang="en-IN" sz="800" dirty="0">
                <a:effectLst/>
                <a:latin typeface="Arial" panose="020B0604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IN" sz="800" dirty="0">
                <a:effectLst/>
                <a:latin typeface="Arial" panose="020B0604020202020204" pitchFamily="34" charset="0"/>
                <a:ea typeface="Calibri" panose="020F0502020204030204" pitchFamily="34" charset="0"/>
                <a:cs typeface="Times New Roman" panose="02020603050405020304" pitchFamily="18" charset="0"/>
              </a:rPr>
              <a:t>  var </a:t>
            </a:r>
            <a:r>
              <a:rPr lang="en-IN" sz="800" dirty="0" err="1">
                <a:effectLst/>
                <a:latin typeface="Arial" panose="020B0604020202020204" pitchFamily="34" charset="0"/>
                <a:ea typeface="Calibri" panose="020F0502020204030204" pitchFamily="34" charset="0"/>
                <a:cs typeface="Times New Roman" panose="02020603050405020304" pitchFamily="18" charset="0"/>
              </a:rPr>
              <a:t>parsedUrl</a:t>
            </a:r>
            <a:r>
              <a:rPr lang="en-IN" sz="800" dirty="0">
                <a:effectLst/>
                <a:latin typeface="Arial" panose="020B0604020202020204" pitchFamily="34" charset="0"/>
                <a:ea typeface="Calibri" panose="020F0502020204030204" pitchFamily="34" charset="0"/>
                <a:cs typeface="Times New Roman" panose="02020603050405020304" pitchFamily="18" charset="0"/>
              </a:rPr>
              <a:t> = </a:t>
            </a:r>
            <a:r>
              <a:rPr lang="en-IN" sz="800" dirty="0" err="1">
                <a:effectLst/>
                <a:latin typeface="Arial" panose="020B0604020202020204" pitchFamily="34" charset="0"/>
                <a:ea typeface="Calibri" panose="020F0502020204030204" pitchFamily="34" charset="0"/>
                <a:cs typeface="Times New Roman" panose="02020603050405020304" pitchFamily="18" charset="0"/>
              </a:rPr>
              <a:t>url.parse</a:t>
            </a:r>
            <a:r>
              <a:rPr lang="en-IN" sz="800" dirty="0">
                <a:effectLst/>
                <a:latin typeface="Arial" panose="020B0604020202020204" pitchFamily="34" charset="0"/>
                <a:ea typeface="Calibri" panose="020F0502020204030204" pitchFamily="34" charset="0"/>
                <a:cs typeface="Times New Roman" panose="02020603050405020304" pitchFamily="18" charset="0"/>
              </a:rPr>
              <a:t>(req.url, true)</a:t>
            </a:r>
          </a:p>
          <a:p>
            <a:pPr marL="0" marR="0">
              <a:lnSpc>
                <a:spcPct val="107000"/>
              </a:lnSpc>
              <a:spcBef>
                <a:spcPts val="0"/>
              </a:spcBef>
              <a:spcAft>
                <a:spcPts val="800"/>
              </a:spcAft>
            </a:pPr>
            <a:r>
              <a:rPr lang="en-IN" sz="800" dirty="0">
                <a:effectLst/>
                <a:latin typeface="Arial" panose="020B0604020202020204" pitchFamily="34" charset="0"/>
                <a:ea typeface="Calibri" panose="020F0502020204030204" pitchFamily="34" charset="0"/>
                <a:cs typeface="Times New Roman" panose="02020603050405020304" pitchFamily="18" charset="0"/>
              </a:rPr>
              <a:t>  // time = 2013-08-10T12:10:15.474Z</a:t>
            </a:r>
          </a:p>
          <a:p>
            <a:pPr marL="0" marR="0">
              <a:lnSpc>
                <a:spcPct val="107000"/>
              </a:lnSpc>
              <a:spcBef>
                <a:spcPts val="0"/>
              </a:spcBef>
              <a:spcAft>
                <a:spcPts val="800"/>
              </a:spcAft>
            </a:pPr>
            <a:r>
              <a:rPr lang="en-IN" sz="800" dirty="0">
                <a:effectLst/>
                <a:latin typeface="Arial" panose="020B0604020202020204" pitchFamily="34" charset="0"/>
                <a:ea typeface="Calibri" panose="020F0502020204030204" pitchFamily="34" charset="0"/>
                <a:cs typeface="Times New Roman" panose="02020603050405020304" pitchFamily="18" charset="0"/>
              </a:rPr>
              <a:t>  var result</a:t>
            </a:r>
          </a:p>
          <a:p>
            <a:pPr marL="0" marR="0">
              <a:lnSpc>
                <a:spcPct val="107000"/>
              </a:lnSpc>
              <a:spcBef>
                <a:spcPts val="0"/>
              </a:spcBef>
              <a:spcAft>
                <a:spcPts val="800"/>
              </a:spcAft>
            </a:pPr>
            <a:r>
              <a:rPr lang="en-IN" sz="800" dirty="0">
                <a:effectLst/>
                <a:latin typeface="Arial" panose="020B0604020202020204" pitchFamily="34" charset="0"/>
                <a:ea typeface="Calibri" panose="020F0502020204030204" pitchFamily="34" charset="0"/>
                <a:cs typeface="Times New Roman" panose="02020603050405020304" pitchFamily="18" charset="0"/>
              </a:rPr>
              <a:t>  // match req.url with the string /</a:t>
            </a:r>
            <a:r>
              <a:rPr lang="en-IN" sz="800" dirty="0" err="1">
                <a:effectLst/>
                <a:latin typeface="Arial" panose="020B0604020202020204" pitchFamily="34" charset="0"/>
                <a:ea typeface="Calibri" panose="020F0502020204030204" pitchFamily="34" charset="0"/>
                <a:cs typeface="Times New Roman" panose="02020603050405020304" pitchFamily="18" charset="0"/>
              </a:rPr>
              <a:t>api</a:t>
            </a:r>
            <a:r>
              <a:rPr lang="en-IN" sz="800" dirty="0">
                <a:effectLst/>
                <a:latin typeface="Arial" panose="020B0604020202020204" pitchFamily="34" charset="0"/>
                <a:ea typeface="Calibri" panose="020F0502020204030204" pitchFamily="34" charset="0"/>
                <a:cs typeface="Times New Roman" panose="02020603050405020304" pitchFamily="18" charset="0"/>
              </a:rPr>
              <a:t>/</a:t>
            </a:r>
            <a:r>
              <a:rPr lang="en-IN" sz="800" dirty="0" err="1">
                <a:effectLst/>
                <a:latin typeface="Arial" panose="020B0604020202020204" pitchFamily="34" charset="0"/>
                <a:ea typeface="Calibri" panose="020F0502020204030204" pitchFamily="34" charset="0"/>
                <a:cs typeface="Times New Roman" panose="02020603050405020304" pitchFamily="18" charset="0"/>
              </a:rPr>
              <a:t>currenttme</a:t>
            </a:r>
            <a:endParaRPr lang="en-IN" sz="800"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800" dirty="0">
                <a:effectLst/>
                <a:latin typeface="Arial" panose="020B0604020202020204" pitchFamily="34" charset="0"/>
                <a:ea typeface="Calibri" panose="020F0502020204030204" pitchFamily="34" charset="0"/>
                <a:cs typeface="Times New Roman" panose="02020603050405020304" pitchFamily="18" charset="0"/>
              </a:rPr>
              <a:t>  if (/^\/</a:t>
            </a:r>
            <a:r>
              <a:rPr lang="en-IN" sz="800" dirty="0" err="1">
                <a:effectLst/>
                <a:latin typeface="Arial" panose="020B0604020202020204" pitchFamily="34" charset="0"/>
                <a:ea typeface="Calibri" panose="020F0502020204030204" pitchFamily="34" charset="0"/>
                <a:cs typeface="Times New Roman" panose="02020603050405020304" pitchFamily="18" charset="0"/>
              </a:rPr>
              <a:t>api</a:t>
            </a:r>
            <a:r>
              <a:rPr lang="en-IN" sz="800" dirty="0">
                <a:effectLst/>
                <a:latin typeface="Arial" panose="020B0604020202020204" pitchFamily="34" charset="0"/>
                <a:ea typeface="Calibri" panose="020F0502020204030204" pitchFamily="34" charset="0"/>
                <a:cs typeface="Times New Roman" panose="02020603050405020304" pitchFamily="18" charset="0"/>
              </a:rPr>
              <a:t>\/</a:t>
            </a:r>
            <a:r>
              <a:rPr lang="en-IN" sz="800" dirty="0" err="1">
                <a:effectLst/>
                <a:latin typeface="Arial" panose="020B0604020202020204" pitchFamily="34" charset="0"/>
                <a:ea typeface="Calibri" panose="020F0502020204030204" pitchFamily="34" charset="0"/>
                <a:cs typeface="Times New Roman" panose="02020603050405020304" pitchFamily="18" charset="0"/>
              </a:rPr>
              <a:t>currenttme</a:t>
            </a:r>
            <a:r>
              <a:rPr lang="en-IN" sz="800" dirty="0">
                <a:effectLst/>
                <a:latin typeface="Arial" panose="020B0604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IN" sz="800" dirty="0">
                <a:effectLst/>
                <a:latin typeface="Arial" panose="020B0604020202020204" pitchFamily="34" charset="0"/>
                <a:ea typeface="Calibri" panose="020F0502020204030204" pitchFamily="34" charset="0"/>
                <a:cs typeface="Times New Roman" panose="02020603050405020304" pitchFamily="18" charset="0"/>
              </a:rPr>
              <a:t>    // e.g., of time "2013-08-10T12:10:15.474Z"</a:t>
            </a:r>
          </a:p>
          <a:p>
            <a:pPr marL="0" marR="0">
              <a:lnSpc>
                <a:spcPct val="107000"/>
              </a:lnSpc>
              <a:spcBef>
                <a:spcPts val="0"/>
              </a:spcBef>
              <a:spcAft>
                <a:spcPts val="800"/>
              </a:spcAft>
            </a:pPr>
            <a:r>
              <a:rPr lang="en-IN" sz="800" dirty="0">
                <a:effectLst/>
                <a:latin typeface="Arial" panose="020B0604020202020204" pitchFamily="34" charset="0"/>
                <a:ea typeface="Calibri" panose="020F0502020204030204" pitchFamily="34" charset="0"/>
                <a:cs typeface="Times New Roman" panose="02020603050405020304" pitchFamily="18" charset="0"/>
              </a:rPr>
              <a:t>    result = </a:t>
            </a:r>
            <a:r>
              <a:rPr lang="en-IN" sz="800" dirty="0" err="1">
                <a:effectLst/>
                <a:latin typeface="Arial" panose="020B0604020202020204" pitchFamily="34" charset="0"/>
                <a:ea typeface="Calibri" panose="020F0502020204030204" pitchFamily="34" charset="0"/>
                <a:cs typeface="Times New Roman" panose="02020603050405020304" pitchFamily="18" charset="0"/>
              </a:rPr>
              <a:t>currenttme</a:t>
            </a:r>
            <a:r>
              <a:rPr lang="en-IN" sz="800" dirty="0">
                <a:effectLst/>
                <a:latin typeface="Arial" panose="020B0604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IN" sz="800" dirty="0">
                <a:effectLst/>
                <a:latin typeface="Arial" panose="020B0604020202020204" pitchFamily="34" charset="0"/>
                <a:ea typeface="Calibri" panose="020F0502020204030204" pitchFamily="34" charset="0"/>
                <a:cs typeface="Times New Roman" panose="02020603050405020304" pitchFamily="18" charset="0"/>
              </a:rPr>
              <a:t>  if (result) {</a:t>
            </a:r>
          </a:p>
          <a:p>
            <a:pPr marL="0" marR="0">
              <a:lnSpc>
                <a:spcPct val="107000"/>
              </a:lnSpc>
              <a:spcBef>
                <a:spcPts val="0"/>
              </a:spcBef>
              <a:spcAft>
                <a:spcPts val="800"/>
              </a:spcAft>
            </a:pPr>
            <a:r>
              <a:rPr lang="en-IN" sz="800" dirty="0">
                <a:effectLst/>
                <a:latin typeface="Arial" panose="020B0604020202020204" pitchFamily="34" charset="0"/>
                <a:ea typeface="Calibri" panose="020F0502020204030204" pitchFamily="34" charset="0"/>
                <a:cs typeface="Times New Roman" panose="02020603050405020304" pitchFamily="18" charset="0"/>
              </a:rPr>
              <a:t>    </a:t>
            </a:r>
            <a:r>
              <a:rPr lang="en-IN" sz="800" dirty="0" err="1">
                <a:effectLst/>
                <a:latin typeface="Arial" panose="020B0604020202020204" pitchFamily="34" charset="0"/>
                <a:ea typeface="Calibri" panose="020F0502020204030204" pitchFamily="34" charset="0"/>
                <a:cs typeface="Times New Roman" panose="02020603050405020304" pitchFamily="18" charset="0"/>
              </a:rPr>
              <a:t>res.writeHead</a:t>
            </a:r>
            <a:r>
              <a:rPr lang="en-IN" sz="800" dirty="0">
                <a:effectLst/>
                <a:latin typeface="Arial" panose="020B0604020202020204" pitchFamily="34" charset="0"/>
                <a:ea typeface="Calibri" panose="020F0502020204030204" pitchFamily="34" charset="0"/>
                <a:cs typeface="Times New Roman" panose="02020603050405020304" pitchFamily="18" charset="0"/>
              </a:rPr>
              <a:t>(200, { 'Content-Type': 'application/json' })</a:t>
            </a:r>
          </a:p>
          <a:p>
            <a:pPr marL="0" marR="0">
              <a:lnSpc>
                <a:spcPct val="107000"/>
              </a:lnSpc>
              <a:spcBef>
                <a:spcPts val="0"/>
              </a:spcBef>
              <a:spcAft>
                <a:spcPts val="800"/>
              </a:spcAft>
            </a:pPr>
            <a:r>
              <a:rPr lang="en-IN" sz="800" dirty="0">
                <a:effectLst/>
                <a:latin typeface="Arial" panose="020B0604020202020204" pitchFamily="34" charset="0"/>
                <a:ea typeface="Calibri" panose="020F0502020204030204" pitchFamily="34" charset="0"/>
                <a:cs typeface="Times New Roman" panose="02020603050405020304" pitchFamily="18" charset="0"/>
              </a:rPr>
              <a:t>    </a:t>
            </a:r>
            <a:r>
              <a:rPr lang="en-IN" sz="800" dirty="0" err="1">
                <a:effectLst/>
                <a:latin typeface="Arial" panose="020B0604020202020204" pitchFamily="34" charset="0"/>
                <a:ea typeface="Calibri" panose="020F0502020204030204" pitchFamily="34" charset="0"/>
                <a:cs typeface="Times New Roman" panose="02020603050405020304" pitchFamily="18" charset="0"/>
              </a:rPr>
              <a:t>res.end</a:t>
            </a:r>
            <a:r>
              <a:rPr lang="en-IN" sz="800" dirty="0">
                <a:effectLst/>
                <a:latin typeface="Arial" panose="020B0604020202020204" pitchFamily="34" charset="0"/>
                <a:ea typeface="Calibri" panose="020F0502020204030204" pitchFamily="34" charset="0"/>
                <a:cs typeface="Times New Roman" panose="02020603050405020304" pitchFamily="18" charset="0"/>
              </a:rPr>
              <a:t>(</a:t>
            </a:r>
            <a:r>
              <a:rPr lang="en-IN" sz="800" dirty="0" err="1">
                <a:effectLst/>
                <a:latin typeface="Arial" panose="020B0604020202020204" pitchFamily="34" charset="0"/>
                <a:ea typeface="Calibri" panose="020F0502020204030204" pitchFamily="34" charset="0"/>
                <a:cs typeface="Times New Roman" panose="02020603050405020304" pitchFamily="18" charset="0"/>
              </a:rPr>
              <a:t>JSON.stringify</a:t>
            </a:r>
            <a:r>
              <a:rPr lang="en-IN" sz="800" dirty="0">
                <a:effectLst/>
                <a:latin typeface="Arial" panose="020B0604020202020204" pitchFamily="34" charset="0"/>
                <a:ea typeface="Calibri" panose="020F0502020204030204" pitchFamily="34" charset="0"/>
                <a:cs typeface="Times New Roman" panose="02020603050405020304" pitchFamily="18" charset="0"/>
              </a:rPr>
              <a:t>(result))</a:t>
            </a:r>
          </a:p>
          <a:p>
            <a:pPr marL="0" marR="0">
              <a:lnSpc>
                <a:spcPct val="107000"/>
              </a:lnSpc>
              <a:spcBef>
                <a:spcPts val="0"/>
              </a:spcBef>
              <a:spcAft>
                <a:spcPts val="800"/>
              </a:spcAft>
            </a:pPr>
            <a:r>
              <a:rPr lang="en-IN" sz="800" dirty="0">
                <a:effectLst/>
                <a:latin typeface="Arial" panose="020B0604020202020204" pitchFamily="34" charset="0"/>
                <a:ea typeface="Calibri" panose="020F0502020204030204" pitchFamily="34" charset="0"/>
                <a:cs typeface="Times New Roman" panose="02020603050405020304" pitchFamily="18" charset="0"/>
              </a:rPr>
              <a:t>  } else {</a:t>
            </a:r>
          </a:p>
          <a:p>
            <a:pPr marL="0" marR="0">
              <a:lnSpc>
                <a:spcPct val="107000"/>
              </a:lnSpc>
              <a:spcBef>
                <a:spcPts val="0"/>
              </a:spcBef>
              <a:spcAft>
                <a:spcPts val="800"/>
              </a:spcAft>
            </a:pPr>
            <a:r>
              <a:rPr lang="en-IN" sz="800" dirty="0">
                <a:effectLst/>
                <a:latin typeface="Arial" panose="020B0604020202020204" pitchFamily="34" charset="0"/>
                <a:ea typeface="Calibri" panose="020F0502020204030204" pitchFamily="34" charset="0"/>
                <a:cs typeface="Times New Roman" panose="02020603050405020304" pitchFamily="18" charset="0"/>
              </a:rPr>
              <a:t>    </a:t>
            </a:r>
            <a:r>
              <a:rPr lang="en-IN" sz="800" dirty="0" err="1">
                <a:effectLst/>
                <a:latin typeface="Arial" panose="020B0604020202020204" pitchFamily="34" charset="0"/>
                <a:ea typeface="Calibri" panose="020F0502020204030204" pitchFamily="34" charset="0"/>
                <a:cs typeface="Times New Roman" panose="02020603050405020304" pitchFamily="18" charset="0"/>
              </a:rPr>
              <a:t>res.writeHead</a:t>
            </a:r>
            <a:r>
              <a:rPr lang="en-IN" sz="800" dirty="0">
                <a:effectLst/>
                <a:latin typeface="Arial" panose="020B0604020202020204" pitchFamily="34" charset="0"/>
                <a:ea typeface="Calibri" panose="020F0502020204030204" pitchFamily="34" charset="0"/>
                <a:cs typeface="Times New Roman" panose="02020603050405020304" pitchFamily="18" charset="0"/>
              </a:rPr>
              <a:t>(404)</a:t>
            </a:r>
          </a:p>
          <a:p>
            <a:pPr marL="0" marR="0">
              <a:lnSpc>
                <a:spcPct val="107000"/>
              </a:lnSpc>
              <a:spcBef>
                <a:spcPts val="0"/>
              </a:spcBef>
              <a:spcAft>
                <a:spcPts val="800"/>
              </a:spcAft>
            </a:pPr>
            <a:r>
              <a:rPr lang="en-IN" sz="800" dirty="0">
                <a:effectLst/>
                <a:latin typeface="Arial" panose="020B0604020202020204" pitchFamily="34" charset="0"/>
                <a:ea typeface="Calibri" panose="020F0502020204030204" pitchFamily="34" charset="0"/>
                <a:cs typeface="Times New Roman" panose="02020603050405020304" pitchFamily="18" charset="0"/>
              </a:rPr>
              <a:t>    </a:t>
            </a:r>
            <a:r>
              <a:rPr lang="en-IN" sz="800" dirty="0" err="1">
                <a:effectLst/>
                <a:latin typeface="Arial" panose="020B0604020202020204" pitchFamily="34" charset="0"/>
                <a:ea typeface="Calibri" panose="020F0502020204030204" pitchFamily="34" charset="0"/>
                <a:cs typeface="Times New Roman" panose="02020603050405020304" pitchFamily="18" charset="0"/>
              </a:rPr>
              <a:t>res.end</a:t>
            </a:r>
            <a:r>
              <a:rPr lang="en-IN" sz="800" dirty="0">
                <a:effectLst/>
                <a:latin typeface="Arial" panose="020B0604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IN" sz="800" dirty="0">
                <a:effectLst/>
                <a:latin typeface="Arial" panose="020B060402020202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IN" sz="800" dirty="0">
                <a:effectLst/>
                <a:latin typeface="Arial" panose="020B0604020202020204" pitchFamily="34" charset="0"/>
                <a:ea typeface="Calibri" panose="020F0502020204030204" pitchFamily="34" charset="0"/>
                <a:cs typeface="Times New Roman" panose="02020603050405020304" pitchFamily="18" charset="0"/>
              </a:rPr>
              <a:t>})   </a:t>
            </a:r>
            <a:r>
              <a:rPr lang="en-IN" sz="800" dirty="0" err="1">
                <a:effectLst/>
                <a:latin typeface="Arial" panose="020B0604020202020204" pitchFamily="34" charset="0"/>
                <a:ea typeface="Calibri" panose="020F0502020204030204" pitchFamily="34" charset="0"/>
                <a:cs typeface="Times New Roman" panose="02020603050405020304" pitchFamily="18" charset="0"/>
              </a:rPr>
              <a:t>server.listen</a:t>
            </a:r>
            <a:r>
              <a:rPr lang="en-IN" sz="800" dirty="0">
                <a:effectLst/>
                <a:latin typeface="Arial" panose="020B0604020202020204" pitchFamily="34" charset="0"/>
                <a:ea typeface="Calibri" panose="020F0502020204030204" pitchFamily="34" charset="0"/>
                <a:cs typeface="Times New Roman" panose="02020603050405020304" pitchFamily="18" charset="0"/>
              </a:rPr>
              <a:t>(Number(</a:t>
            </a:r>
            <a:r>
              <a:rPr lang="en-IN" sz="800" dirty="0" err="1">
                <a:effectLst/>
                <a:latin typeface="Arial" panose="020B0604020202020204" pitchFamily="34" charset="0"/>
                <a:ea typeface="Calibri" panose="020F0502020204030204" pitchFamily="34" charset="0"/>
                <a:cs typeface="Times New Roman" panose="02020603050405020304" pitchFamily="18" charset="0"/>
              </a:rPr>
              <a:t>process.argv</a:t>
            </a:r>
            <a:r>
              <a:rPr lang="en-IN" sz="800" dirty="0">
                <a:effectLst/>
                <a:latin typeface="Arial" panose="020B0604020202020204" pitchFamily="34" charset="0"/>
                <a:ea typeface="Calibri" panose="020F0502020204030204" pitchFamily="34" charset="0"/>
                <a:cs typeface="Times New Roman" panose="02020603050405020304" pitchFamily="18" charset="0"/>
              </a:rPr>
              <a:t>[2]))    </a:t>
            </a:r>
          </a:p>
          <a:p>
            <a:endParaRPr lang="en-US" sz="800" dirty="0"/>
          </a:p>
          <a:p>
            <a:endParaRPr lang="en-US" sz="800" dirty="0"/>
          </a:p>
          <a:p>
            <a:endParaRPr lang="en-IN" sz="800" dirty="0"/>
          </a:p>
        </p:txBody>
      </p:sp>
      <p:sp>
        <p:nvSpPr>
          <p:cNvPr id="4" name="TextBox 3">
            <a:extLst>
              <a:ext uri="{FF2B5EF4-FFF2-40B4-BE49-F238E27FC236}">
                <a16:creationId xmlns:a16="http://schemas.microsoft.com/office/drawing/2014/main" id="{41BB94D8-CA27-43B6-8997-FDDD2859F752}"/>
              </a:ext>
            </a:extLst>
          </p:cNvPr>
          <p:cNvSpPr txBox="1"/>
          <p:nvPr/>
        </p:nvSpPr>
        <p:spPr>
          <a:xfrm>
            <a:off x="6268720" y="142240"/>
            <a:ext cx="2611120" cy="369332"/>
          </a:xfrm>
          <a:prstGeom prst="rect">
            <a:avLst/>
          </a:prstGeom>
          <a:noFill/>
        </p:spPr>
        <p:txBody>
          <a:bodyPr wrap="square" rtlCol="0">
            <a:spAutoFit/>
          </a:bodyPr>
          <a:lstStyle/>
          <a:p>
            <a:r>
              <a:rPr lang="en-US" dirty="0"/>
              <a:t>JavaScript time_server.js</a:t>
            </a:r>
            <a:endParaRPr lang="en-IN" dirty="0"/>
          </a:p>
        </p:txBody>
      </p:sp>
    </p:spTree>
    <p:extLst>
      <p:ext uri="{BB962C8B-B14F-4D97-AF65-F5344CB8AC3E}">
        <p14:creationId xmlns:p14="http://schemas.microsoft.com/office/powerpoint/2010/main" val="559447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CAD908-B53F-4CBD-98B5-A60AD2C44778}"/>
              </a:ext>
            </a:extLst>
          </p:cNvPr>
          <p:cNvPicPr>
            <a:picLocks noChangeAspect="1"/>
          </p:cNvPicPr>
          <p:nvPr/>
        </p:nvPicPr>
        <p:blipFill>
          <a:blip r:embed="rId2"/>
          <a:stretch>
            <a:fillRect/>
          </a:stretch>
        </p:blipFill>
        <p:spPr>
          <a:xfrm>
            <a:off x="65988" y="829560"/>
            <a:ext cx="8616099" cy="5052128"/>
          </a:xfrm>
          <a:prstGeom prst="rect">
            <a:avLst/>
          </a:prstGeom>
        </p:spPr>
      </p:pic>
      <p:sp>
        <p:nvSpPr>
          <p:cNvPr id="4" name="TextBox 3">
            <a:extLst>
              <a:ext uri="{FF2B5EF4-FFF2-40B4-BE49-F238E27FC236}">
                <a16:creationId xmlns:a16="http://schemas.microsoft.com/office/drawing/2014/main" id="{CACB9DC7-D1C2-45E6-A072-088F6F178BEF}"/>
              </a:ext>
            </a:extLst>
          </p:cNvPr>
          <p:cNvSpPr txBox="1"/>
          <p:nvPr/>
        </p:nvSpPr>
        <p:spPr>
          <a:xfrm>
            <a:off x="461913" y="301658"/>
            <a:ext cx="6400800" cy="369332"/>
          </a:xfrm>
          <a:prstGeom prst="rect">
            <a:avLst/>
          </a:prstGeom>
          <a:noFill/>
        </p:spPr>
        <p:txBody>
          <a:bodyPr wrap="square" rtlCol="0">
            <a:spAutoFit/>
          </a:bodyPr>
          <a:lstStyle/>
          <a:p>
            <a:pPr algn="just"/>
            <a:r>
              <a:rPr lang="en-US"/>
              <a:t>Java script time_server.js running on port 8000 of ubuntu server</a:t>
            </a:r>
            <a:endParaRPr lang="en-IN" dirty="0"/>
          </a:p>
        </p:txBody>
      </p:sp>
    </p:spTree>
    <p:extLst>
      <p:ext uri="{BB962C8B-B14F-4D97-AF65-F5344CB8AC3E}">
        <p14:creationId xmlns:p14="http://schemas.microsoft.com/office/powerpoint/2010/main" val="4293035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39C24F-0216-43CF-8D1B-480D4409311E}"/>
              </a:ext>
            </a:extLst>
          </p:cNvPr>
          <p:cNvSpPr txBox="1"/>
          <p:nvPr/>
        </p:nvSpPr>
        <p:spPr>
          <a:xfrm>
            <a:off x="2506436" y="1159328"/>
            <a:ext cx="5110843" cy="300082"/>
          </a:xfrm>
          <a:prstGeom prst="rect">
            <a:avLst/>
          </a:prstGeom>
          <a:noFill/>
        </p:spPr>
        <p:txBody>
          <a:bodyPr wrap="square" rtlCol="0" anchor="ctr">
            <a:spAutoFit/>
          </a:bodyPr>
          <a:lstStyle/>
          <a:p>
            <a:r>
              <a:rPr lang="en-US" sz="1350" b="1" dirty="0"/>
              <a:t>Output  of  http://10.1.10.242/api/currenttme</a:t>
            </a:r>
            <a:endParaRPr lang="en-IN" sz="1350" b="1" dirty="0"/>
          </a:p>
        </p:txBody>
      </p:sp>
      <p:pic>
        <p:nvPicPr>
          <p:cNvPr id="4" name="Picture 3">
            <a:extLst>
              <a:ext uri="{FF2B5EF4-FFF2-40B4-BE49-F238E27FC236}">
                <a16:creationId xmlns:a16="http://schemas.microsoft.com/office/drawing/2014/main" id="{79FB544F-DFD2-4447-B9FD-3CB1A775A592}"/>
              </a:ext>
            </a:extLst>
          </p:cNvPr>
          <p:cNvPicPr>
            <a:picLocks noChangeAspect="1"/>
          </p:cNvPicPr>
          <p:nvPr/>
        </p:nvPicPr>
        <p:blipFill>
          <a:blip r:embed="rId2"/>
          <a:stretch>
            <a:fillRect/>
          </a:stretch>
        </p:blipFill>
        <p:spPr>
          <a:xfrm>
            <a:off x="477611" y="1529247"/>
            <a:ext cx="8188778" cy="5143500"/>
          </a:xfrm>
          <a:prstGeom prst="rect">
            <a:avLst/>
          </a:prstGeom>
        </p:spPr>
      </p:pic>
    </p:spTree>
    <p:extLst>
      <p:ext uri="{BB962C8B-B14F-4D97-AF65-F5344CB8AC3E}">
        <p14:creationId xmlns:p14="http://schemas.microsoft.com/office/powerpoint/2010/main" val="2227327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1C7226-423E-41B5-BFD1-B8C494C4E733}"/>
              </a:ext>
            </a:extLst>
          </p:cNvPr>
          <p:cNvSpPr txBox="1"/>
          <p:nvPr/>
        </p:nvSpPr>
        <p:spPr>
          <a:xfrm>
            <a:off x="2361522" y="1383005"/>
            <a:ext cx="3670429" cy="1405578"/>
          </a:xfrm>
          <a:prstGeom prst="rect">
            <a:avLst/>
          </a:prstGeom>
          <a:noFill/>
        </p:spPr>
        <p:txBody>
          <a:bodyPr wrap="square" rtlCol="0" anchor="ctr">
            <a:spAutoFit/>
          </a:bodyPr>
          <a:lstStyle/>
          <a:p>
            <a:pPr algn="just">
              <a:lnSpc>
                <a:spcPct val="107000"/>
              </a:lnSpc>
              <a:spcAft>
                <a:spcPts val="600"/>
              </a:spcAft>
            </a:pPr>
            <a:r>
              <a:rPr lang="en-US" sz="135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135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Conclusion</a:t>
            </a:r>
          </a:p>
          <a:p>
            <a:pPr algn="just">
              <a:lnSpc>
                <a:spcPct val="107000"/>
              </a:lnSpc>
              <a:spcAft>
                <a:spcPts val="600"/>
              </a:spcAft>
            </a:pPr>
            <a:endParaRPr lang="en-IN" sz="135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600"/>
              </a:spcAft>
            </a:pPr>
            <a:r>
              <a:rPr lang="en-US" sz="135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Application usage of time server script:</a:t>
            </a:r>
            <a:endParaRPr lang="en-IN" sz="1350" b="1" dirty="0">
              <a:latin typeface="Arial" panose="020B0604020202020204" pitchFamily="34" charset="0"/>
              <a:ea typeface="Calibri" panose="020F0502020204030204" pitchFamily="34" charset="0"/>
              <a:cs typeface="Times New Roman" panose="02020603050405020304" pitchFamily="18" charset="0"/>
            </a:endParaRPr>
          </a:p>
          <a:p>
            <a:pPr algn="just"/>
            <a:endParaRPr lang="en-US" sz="1350" dirty="0"/>
          </a:p>
          <a:p>
            <a:pPr algn="just"/>
            <a:endParaRPr lang="en-IN" sz="1350" dirty="0"/>
          </a:p>
        </p:txBody>
      </p:sp>
      <p:sp>
        <p:nvSpPr>
          <p:cNvPr id="4" name="TextBox 3">
            <a:extLst>
              <a:ext uri="{FF2B5EF4-FFF2-40B4-BE49-F238E27FC236}">
                <a16:creationId xmlns:a16="http://schemas.microsoft.com/office/drawing/2014/main" id="{7E5C627C-CCC8-4AD7-8794-F3A58F94B6B0}"/>
              </a:ext>
            </a:extLst>
          </p:cNvPr>
          <p:cNvSpPr txBox="1"/>
          <p:nvPr/>
        </p:nvSpPr>
        <p:spPr>
          <a:xfrm>
            <a:off x="1757246" y="2788583"/>
            <a:ext cx="4573166" cy="2676823"/>
          </a:xfrm>
          <a:prstGeom prst="rect">
            <a:avLst/>
          </a:prstGeom>
          <a:noFill/>
        </p:spPr>
        <p:txBody>
          <a:bodyPr wrap="square" anchor="ctr">
            <a:spAutoFit/>
          </a:bodyPr>
          <a:lstStyle/>
          <a:p>
            <a:pPr marL="342900" indent="-171450">
              <a:lnSpc>
                <a:spcPct val="107000"/>
              </a:lnSpc>
              <a:spcAft>
                <a:spcPts val="600"/>
              </a:spcAft>
              <a:tabLst>
                <a:tab pos="342900" algn="l"/>
              </a:tabLst>
            </a:pPr>
            <a:r>
              <a:rPr lang="en-IN" sz="1350" dirty="0">
                <a:latin typeface="Arial" panose="020B0604020202020204" pitchFamily="34" charset="0"/>
                <a:ea typeface="Calibri" panose="020F0502020204030204" pitchFamily="34" charset="0"/>
                <a:cs typeface="Times New Roman" panose="02020603050405020304" pitchFamily="18" charset="0"/>
              </a:rPr>
              <a:t> </a:t>
            </a:r>
          </a:p>
          <a:p>
            <a:pPr marL="257175" indent="-257175">
              <a:buFont typeface="+mj-lt"/>
              <a:buAutoNum type="arabicParenR"/>
              <a:tabLst>
                <a:tab pos="2014538" algn="l"/>
              </a:tabLst>
            </a:pPr>
            <a:r>
              <a:rPr lang="en-IN" sz="135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It can be used as plugin in many applications to get </a:t>
            </a:r>
            <a:r>
              <a:rPr lang="en-IN" sz="1350" dirty="0" err="1">
                <a:solidFill>
                  <a:srgbClr val="000000"/>
                </a:solidFill>
                <a:latin typeface="Calibri" panose="020F0502020204030204" pitchFamily="34" charset="0"/>
                <a:ea typeface="Times New Roman" panose="02020603050405020304" pitchFamily="18" charset="0"/>
                <a:cs typeface="Times New Roman" panose="02020603050405020304" pitchFamily="18" charset="0"/>
              </a:rPr>
              <a:t>currentime</a:t>
            </a:r>
            <a:r>
              <a:rPr lang="en-IN" sz="135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a:t>
            </a:r>
          </a:p>
          <a:p>
            <a:pPr marL="257175" indent="-257175">
              <a:buFont typeface="+mj-lt"/>
              <a:buAutoNum type="arabicParenR"/>
              <a:tabLst>
                <a:tab pos="2014538" algn="l"/>
              </a:tabLst>
            </a:pPr>
            <a:endParaRPr lang="en-IN" sz="135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257175" indent="-257175">
              <a:buFont typeface="+mj-lt"/>
              <a:buAutoNum type="arabicParenR"/>
              <a:tabLst>
                <a:tab pos="2014538" algn="l"/>
              </a:tabLst>
            </a:pPr>
            <a:r>
              <a:rPr lang="en-IN" sz="135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Also web application server time can be accessed and customized.</a:t>
            </a:r>
            <a:endParaRPr lang="en-IN" sz="1350" dirty="0">
              <a:latin typeface="Times New Roman" panose="02020603050405020304" pitchFamily="18" charset="0"/>
              <a:ea typeface="Times New Roman" panose="02020603050405020304" pitchFamily="18" charset="0"/>
            </a:endParaRPr>
          </a:p>
          <a:p>
            <a:pPr>
              <a:tabLst>
                <a:tab pos="2014538" algn="l"/>
              </a:tabLst>
            </a:pPr>
            <a:endParaRPr lang="en-IN" sz="135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257175" indent="-257175">
              <a:buFont typeface="+mj-lt"/>
              <a:buAutoNum type="arabicParenR"/>
              <a:tabLst>
                <a:tab pos="2014538" algn="l"/>
              </a:tabLst>
            </a:pPr>
            <a:endParaRPr lang="en-IN" sz="135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257175" indent="-257175">
              <a:buFont typeface="+mj-lt"/>
              <a:buAutoNum type="arabicParenR"/>
              <a:tabLst>
                <a:tab pos="2014538" algn="l"/>
              </a:tabLst>
            </a:pPr>
            <a:endParaRPr lang="en-IN" sz="1350" dirty="0">
              <a:latin typeface="Times New Roman" panose="02020603050405020304" pitchFamily="18" charset="0"/>
              <a:ea typeface="Times New Roman" panose="02020603050405020304" pitchFamily="18" charset="0"/>
            </a:endParaRPr>
          </a:p>
          <a:p>
            <a:pPr marL="342900"/>
            <a:r>
              <a:rPr lang="en-IN" sz="135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endParaRPr lang="en-IN" sz="1350" dirty="0">
              <a:latin typeface="Times New Roman" panose="02020603050405020304" pitchFamily="18" charset="0"/>
              <a:ea typeface="Times New Roman" panose="02020603050405020304" pitchFamily="18" charset="0"/>
            </a:endParaRPr>
          </a:p>
          <a:p>
            <a:pPr marL="342900"/>
            <a:r>
              <a:rPr lang="en-IN" sz="135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endParaRPr lang="en-IN" sz="1350" dirty="0">
              <a:latin typeface="Times New Roman" panose="02020603050405020304" pitchFamily="18" charset="0"/>
              <a:ea typeface="Times New Roman" panose="02020603050405020304" pitchFamily="18" charset="0"/>
            </a:endParaRPr>
          </a:p>
          <a:p>
            <a:pPr marL="342900"/>
            <a:r>
              <a:rPr lang="en-IN" sz="135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endParaRPr lang="en-IN" sz="135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68673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690</TotalTime>
  <Words>706</Words>
  <Application>Microsoft Office PowerPoint</Application>
  <PresentationFormat>On-screen Show (4:3)</PresentationFormat>
  <Paragraphs>88</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  Project: HTTP JSON API Node.js Time Server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Presenation</dc:title>
  <dc:creator>Ravisekar Ravi</dc:creator>
  <cp:lastModifiedBy>Ravisekar Ravi</cp:lastModifiedBy>
  <cp:revision>56</cp:revision>
  <dcterms:created xsi:type="dcterms:W3CDTF">2021-12-10T00:53:41Z</dcterms:created>
  <dcterms:modified xsi:type="dcterms:W3CDTF">2022-02-06T13:40:43Z</dcterms:modified>
</cp:coreProperties>
</file>