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bold.fntdata"/><Relationship Id="rId12" Type="http://schemas.openxmlformats.org/officeDocument/2006/relationships/slide" Target="slides/slide7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48b9f0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48b9f0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c8b599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c8b599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c8b599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c8b599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c8b599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7c8b599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2f8d49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2f8d49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7c8b5992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7c8b5992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c8b599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c8b599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c8b5992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c8b599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c8b5992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c8b599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c8b5992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c8b5992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8d9d6d5e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8d9d6d5e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2f8d49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2f8d49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3358c0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3358c0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3358c0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3358c0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3358c08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3358c0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3358c08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63358c08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46127a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46127a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646127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646127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46127a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46127a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2f8d49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2f8d49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8d9d6d5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8d9d6d5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8d9d6d5e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8d9d6d5e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48b9f0b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48b9f0b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48b9f0b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48b9f0b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48b9f0b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48b9f0b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2f8d49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2f8d49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48b9f0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48b9f0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Dungeon Positioning System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Elizabeth, Greg, Ray, Phillip, Spencer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3004800" cy="25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Generation Algorithms 2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11985" r="41649" t="0"/>
          <a:stretch/>
        </p:blipFill>
        <p:spPr>
          <a:xfrm>
            <a:off x="3907075" y="111000"/>
            <a:ext cx="3986227" cy="48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Overview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multithreaded server loops constantly looking for connections, and spawns instances of the ServerWorker class in a new thread when it gets a new connection, then adds that instance to an arraylist of ServerWorkers.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the server is instantiated, it updates the database tuple for the sessionCode and host IP address. This way when players want to connect, they only need a sessionCode, and not the constantly changing IP address of their friend’s computer.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run method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50" y="4052953"/>
            <a:ext cx="6025750" cy="949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750" y="1036775"/>
            <a:ext cx="6025750" cy="293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ServerWorker</a:t>
            </a:r>
            <a:r>
              <a:rPr lang="en"/>
              <a:t> Overview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ServerWorker class handles everything about the connection. It constantly loops fetching input, and handles all cases according to the type of input </a:t>
            </a:r>
            <a:r>
              <a:rPr lang="en"/>
              <a:t>received</a:t>
            </a:r>
            <a:r>
              <a:rPr lang="en"/>
              <a:t>, updating the clients as necessary.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12" y="118550"/>
            <a:ext cx="8139375" cy="49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ServerWorker HandleMsgAll method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600" y="1384602"/>
            <a:ext cx="6368800" cy="3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overview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connects to the host it spins a new thread to read input from the server, and adds itself to two arraylists of abstract interfaces.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first interface is used for listening to login/logoff changes from other clients.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second interface is used to listen for messages.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87900" y="1489825"/>
            <a:ext cx="2663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only takes a port number and a sessionCode to connect to the host.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550" y="163713"/>
            <a:ext cx="4745650" cy="48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start and connect method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5" y="1541575"/>
            <a:ext cx="4521775" cy="233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100" y="1541575"/>
            <a:ext cx="4431375" cy="17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login method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87900" y="1489825"/>
            <a:ext cx="3165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does not authenticate, as you would need to already be authenticated to get here.  This only sets the login name in the game log.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300" y="1331575"/>
            <a:ext cx="49053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209075"/>
            <a:ext cx="40452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65500" y="2151075"/>
            <a:ext cx="40452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Address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can be difficult to set up times to meet with all of your friends to play </a:t>
            </a:r>
            <a:r>
              <a:rPr lang="en"/>
              <a:t>Tabletop Role-Playing-Games</a:t>
            </a:r>
            <a:r>
              <a:rPr lang="en"/>
              <a:t>, especially if you are spread out over a large area. Thus, our goal was to create a system that would allow people to play TTRPGs with their friends without the need to find a time to meet in person. 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324" y="2782275"/>
            <a:ext cx="1847550" cy="18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Hosted on AWS 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with 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Coded with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 by </a:t>
            </a:r>
            <a:r>
              <a:rPr lang="en"/>
              <a:t>Connector/J driver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75" y="100600"/>
            <a:ext cx="7070700" cy="47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ER Model</a:t>
            </a:r>
            <a:endParaRPr/>
          </a:p>
        </p:txBody>
      </p:sp>
      <p:sp>
        <p:nvSpPr>
          <p:cNvPr id="201" name="Google Shape;201;p3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Singular user type instead of DM/Player seperation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Singular token type instead of Env_Obj/Player seperation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Removed joinedSession table, players of a session are kept track through tokens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 b="1698" l="1543" r="1407" t="22146"/>
          <a:stretch/>
        </p:blipFill>
        <p:spPr>
          <a:xfrm>
            <a:off x="229400" y="1397600"/>
            <a:ext cx="4618073" cy="301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Objects:</a:t>
            </a:r>
            <a:endParaRPr sz="1800"/>
          </a:p>
          <a:p>
            <a:pPr indent="-298450" lvl="0" marL="22860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</a:t>
            </a:r>
            <a:r>
              <a:rPr lang="en" sz="1100"/>
              <a:t>ap</a:t>
            </a:r>
            <a:endParaRPr sz="1100"/>
          </a:p>
          <a:p>
            <a:pPr indent="-298450" lvl="1" marL="2743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/>
              <a:t>mapID</a:t>
            </a:r>
            <a:endParaRPr sz="1100" u="sng"/>
          </a:p>
          <a:p>
            <a:pPr indent="-298450" lvl="1" marL="2743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mapValues</a:t>
            </a:r>
            <a:endParaRPr sz="1100"/>
          </a:p>
          <a:p>
            <a:pPr indent="-298450" lvl="0" marL="22860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</a:t>
            </a:r>
            <a:r>
              <a:rPr lang="en" sz="1100"/>
              <a:t>ession</a:t>
            </a:r>
            <a:endParaRPr sz="1100"/>
          </a:p>
          <a:p>
            <a:pPr indent="-298450" lvl="1" marL="2743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/>
              <a:t>sessionID</a:t>
            </a:r>
            <a:endParaRPr sz="1100" u="sng"/>
          </a:p>
          <a:p>
            <a:pPr indent="-298450" lvl="1" marL="2743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sessionName</a:t>
            </a:r>
            <a:endParaRPr sz="1100"/>
          </a:p>
          <a:p>
            <a:pPr indent="-298450" lvl="0" marL="22860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</a:t>
            </a:r>
            <a:r>
              <a:rPr lang="en" sz="1100"/>
              <a:t>oken</a:t>
            </a:r>
            <a:endParaRPr sz="1100"/>
          </a:p>
          <a:p>
            <a:pPr indent="-298450" lvl="1" marL="2743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/>
              <a:t>tokenID</a:t>
            </a:r>
            <a:endParaRPr sz="1100" u="sng"/>
          </a:p>
          <a:p>
            <a:pPr indent="-298450" lvl="1" marL="2743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tokenSizeX</a:t>
            </a:r>
            <a:endParaRPr sz="1100"/>
          </a:p>
          <a:p>
            <a:pPr indent="-298450" lvl="1" marL="2743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tokenSizeY</a:t>
            </a:r>
            <a:endParaRPr sz="1100"/>
          </a:p>
          <a:p>
            <a:pPr indent="-298450" lvl="1" marL="2743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tokenValues</a:t>
            </a:r>
            <a:endParaRPr sz="1100"/>
          </a:p>
          <a:p>
            <a:pPr indent="-298450" lvl="0" marL="22860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</a:t>
            </a:r>
            <a:r>
              <a:rPr lang="en" sz="1100"/>
              <a:t>ser</a:t>
            </a:r>
            <a:endParaRPr sz="1100"/>
          </a:p>
          <a:p>
            <a:pPr indent="-298450" lvl="1" marL="2743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/>
              <a:t>u</a:t>
            </a:r>
            <a:r>
              <a:rPr lang="en" sz="1100" u="sng"/>
              <a:t>sername</a:t>
            </a:r>
            <a:endParaRPr sz="1100" u="sng"/>
          </a:p>
          <a:p>
            <a:pPr indent="-298450" lvl="1" marL="27432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password</a:t>
            </a:r>
            <a:endParaRPr sz="1100"/>
          </a:p>
        </p:txBody>
      </p:sp>
      <p:sp>
        <p:nvSpPr>
          <p:cNvPr id="209" name="Google Shape;209;p3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Relationships:</a:t>
            </a:r>
            <a:endParaRPr sz="18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mapContain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mapID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tokenID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</a:t>
            </a:r>
            <a:r>
              <a:rPr lang="en" sz="1100"/>
              <a:t>essionmaps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sessionID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mapID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</a:t>
            </a:r>
            <a:r>
              <a:rPr lang="en" sz="1100"/>
              <a:t>essionowner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</a:t>
            </a:r>
            <a:r>
              <a:rPr lang="en" sz="1100"/>
              <a:t>sername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sessionID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IPAddress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</a:t>
            </a:r>
            <a:r>
              <a:rPr lang="en" sz="1100"/>
              <a:t>okenowner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tokenID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username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Implementation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Connector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Authenticate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Session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makeSession/deleteSession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setIP/getIP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getSessionList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editSession</a:t>
            </a:r>
            <a:endParaRPr sz="1400"/>
          </a:p>
        </p:txBody>
      </p:sp>
      <p:sp>
        <p:nvSpPr>
          <p:cNvPr id="216" name="Google Shape;216;p3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makeMap/deleteMap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getMapList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getMapValues/editMapValues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Token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makeToken/deleteToken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getTokenID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getTokenValues/editTokenValues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Life - UML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225" y="1144125"/>
            <a:ext cx="5991553" cy="38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- Dice Roller</a:t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 rotWithShape="1">
          <a:blip r:embed="rId3">
            <a:alphaModFix/>
          </a:blip>
          <a:srcRect b="5428" l="0" r="0" t="5428"/>
          <a:stretch/>
        </p:blipFill>
        <p:spPr>
          <a:xfrm>
            <a:off x="768888" y="1311388"/>
            <a:ext cx="7606225" cy="34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- Game Log</a:t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463" y="1144125"/>
            <a:ext cx="5851087" cy="38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Life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Dice 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Integrated into connectivity subsystem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types roll XdY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= number of dice to roll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= size of die to roll (4, 6, 8, 10, 12, 20, 100)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 encapsulated by connectivity subsystem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Dice Roll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Sheets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Handled directly by 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Characters saved as XML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337425"/>
            <a:ext cx="83682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easy control of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Generate, edit, and store maps for the characters to play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the players to the game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map and other information so sessions can be used multiple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of Life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assorted features to make gameplay easier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Game Log with Dice Roller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Character Sheets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Login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75" y="1898225"/>
            <a:ext cx="3813100" cy="24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9" y="1898225"/>
            <a:ext cx="3916636" cy="24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Main Menus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655100"/>
            <a:ext cx="3863061" cy="26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875" y="1655100"/>
            <a:ext cx="4053470" cy="26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Character Creation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200" y="1663850"/>
            <a:ext cx="4731726" cy="27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525" y="1440700"/>
            <a:ext cx="4035675" cy="31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Session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325" y="1685388"/>
            <a:ext cx="4781775" cy="268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89" y="2994676"/>
            <a:ext cx="3278925" cy="17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1144125"/>
            <a:ext cx="3278924" cy="1801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507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327050" y="1649350"/>
            <a:ext cx="8368200" cy="3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a common algorithm for procedural dungeon generation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random number generation and a bunch of safeguards for room creation and placement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Highly tunable, will be able to take input from the user which will alter the generation (within limits)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methods for editing specific tiles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1180100"/>
            <a:ext cx="3232200" cy="11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Generation Algorithms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6347" l="16442" r="29147" t="8906"/>
          <a:stretch/>
        </p:blipFill>
        <p:spPr>
          <a:xfrm>
            <a:off x="3986225" y="590075"/>
            <a:ext cx="4975349" cy="43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