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8d9d6d5e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8d9d6d5e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adb551f8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adb551f8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Liz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adb551f8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adb551f8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8d9d6d5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8d9d6d5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shared*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adb551f8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adb551f8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adb551f8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adb551f8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db551f8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db551f8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 Positioning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(DPS)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788000" y="3050925"/>
            <a:ext cx="28707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Elizabeth Dong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Greg Purvine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Ray Cockerham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Phillip Jones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Spencer Whyatt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12127" l="0" r="0" t="7608"/>
          <a:stretch/>
        </p:blipFill>
        <p:spPr>
          <a:xfrm>
            <a:off x="3381325" y="3050924"/>
            <a:ext cx="2381325" cy="1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209075"/>
            <a:ext cx="40452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151075"/>
            <a:ext cx="40452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 We Address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difficult to set up times to meet with all of your friends to play </a:t>
            </a:r>
            <a:r>
              <a:rPr lang="en"/>
              <a:t>Tabletop Role-Playing-Games</a:t>
            </a:r>
            <a:r>
              <a:rPr lang="en"/>
              <a:t>, like Dungeons &amp; Dragons, especially if you are spread out over a large area. Thus, our goal was to create a system that would allow people to play TTRPGs with their friends without the need to find a time to meet in person.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24" y="2782275"/>
            <a:ext cx="1847550" cy="18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151075"/>
            <a:ext cx="40452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 We Address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(Continued)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TTRPGs usually require access to a lot of resources and time to organize &amp; combine elements of these resources into a cohesive game. </a:t>
            </a:r>
            <a:r>
              <a:rPr lang="en"/>
              <a:t>It is also frustrating to sift through these physical resources and create &amp; manage dungeons on the fly. We aimed to combat this problem by creating a system that handles some of these responsibilities, allowing players to enjoy the game.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24" y="2782275"/>
            <a:ext cx="1847550" cy="18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Map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Dice 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Sheet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Character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 Character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Character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337425"/>
            <a:ext cx="83682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easy control of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Generate, edit, and store maps for the characters to play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 players to the game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map and other information so sessions can be used multiple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of Life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assorted features to make gameplay easier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Game Log with Dice Roller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Character Sheets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Usage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Sign-in or Create New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 Mode or Player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 Sheet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DM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Players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Players chat &amp; roll dice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 moves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Players leave, DM ends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Switch to player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Join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character with dice roller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