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/>
      <dgm:spPr/>
      <dgm:t>
        <a:bodyPr/>
        <a:lstStyle/>
        <a:p>
          <a:pPr latinLnBrk="1"/>
          <a:r>
            <a:rPr lang="ko-KR" altLang="en-US" dirty="0" smtClean="0"/>
            <a:t>홈</a:t>
          </a:r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/>
      <dgm:spPr/>
      <dgm:t>
        <a:bodyPr/>
        <a:lstStyle/>
        <a:p>
          <a:pPr latinLnBrk="1"/>
          <a:r>
            <a:rPr lang="ko-KR" altLang="en-US" dirty="0" smtClean="0"/>
            <a:t>앨범</a:t>
          </a:r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/>
      <dgm:spPr/>
      <dgm:t>
        <a:bodyPr/>
        <a:lstStyle/>
        <a:p>
          <a:pPr latinLnBrk="1"/>
          <a:r>
            <a:rPr lang="ko-KR" altLang="en-US" dirty="0" smtClean="0"/>
            <a:t>추가</a:t>
          </a:r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/>
      <dgm:spPr/>
      <dgm:t>
        <a:bodyPr/>
        <a:lstStyle/>
        <a:p>
          <a:pPr latinLnBrk="1"/>
          <a:r>
            <a:rPr lang="ko-KR" altLang="en-US" dirty="0" smtClean="0"/>
            <a:t>편집</a:t>
          </a:r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내정보</a:t>
          </a:r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/>
      <dgm:spPr/>
      <dgm:t>
        <a:bodyPr/>
        <a:lstStyle/>
        <a:p>
          <a:pPr latinLnBrk="1"/>
          <a:r>
            <a:rPr lang="ko-KR" altLang="en-US" dirty="0" smtClean="0"/>
            <a:t>생년월일</a:t>
          </a:r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r>
            <a:rPr lang="ko-KR" altLang="en-US" dirty="0" smtClean="0"/>
            <a:t>프로필사진</a:t>
          </a:r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r>
            <a:rPr lang="ko-KR" altLang="en-US" smtClean="0"/>
            <a:t>이름</a:t>
          </a:r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r>
            <a:rPr lang="ko-KR" altLang="en-US" dirty="0" smtClean="0"/>
            <a:t>월</a:t>
          </a:r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r>
            <a:rPr lang="ko-KR" altLang="en-US" dirty="0" smtClean="0"/>
            <a:t>년도</a:t>
          </a:r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BEAAB0-6139-4B5D-9A36-114D319C94AE}" type="pres">
      <dgm:prSet presAssocID="{4371B9F5-E2D5-4334-9A76-323F4BC0D15C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3DECFED-8207-44A4-8436-7A53AECB2934}" type="pres">
      <dgm:prSet presAssocID="{B6583440-AF11-44BC-BBC9-752D077B6211}" presName="connTx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B3C6582-681B-4F0B-9D1D-26CDA8682A43}" type="pres">
      <dgm:prSet presAssocID="{CAAD4225-72FC-4EBF-A65C-0E38F043D9A9}" presName="connTx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CF84322-52E1-4BAA-A388-729403AB0147}" type="pres">
      <dgm:prSet presAssocID="{7D14F62D-9BF1-41E6-8FE8-94345005E141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102BF12-68C4-412D-BEF9-E28EFB72112A}" type="pres">
      <dgm:prSet presAssocID="{BCA2BB2B-AEA4-4B87-857F-4E8B5BC619D1}" presName="connTx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ABB2FF7-1039-40D9-B9C4-F072928F7071}" type="pres">
      <dgm:prSet presAssocID="{B8D42E6F-39B3-4424-8C5D-33D55756F961}" presName="connTx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24D610A-6C58-4ABF-8444-C3014CD33E05}" type="pres">
      <dgm:prSet presAssocID="{B454FCA5-90CD-4022-9C46-2E126D3E125A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9CB5960-6B36-4623-A8E4-8F88B8B7DB9D}" type="pres">
      <dgm:prSet presAssocID="{838104B5-7A2B-43D5-8A8E-7E324312102C}" presName="connTx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5CA46CA8-7A90-4B58-8C88-6DC3B94EF9E3}" type="pres">
      <dgm:prSet presAssocID="{DB832A94-C8B3-433D-A98F-1FFE5AC16557}" presName="connTx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2C4CB135-35D4-4D3C-B44A-615B2741B12F}" type="presOf" srcId="{463D6B1A-BB59-4F8F-88D1-A323A5F9FE8C}" destId="{3502F4BE-A9E1-4697-85A6-9D1DC325BD36}" srcOrd="0" destOrd="0" presId="urn:microsoft.com/office/officeart/2005/8/layout/hierarchy2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B7BD8E1A-3D5B-4921-B132-9B70CE6D1C22}" type="presOf" srcId="{D94998F3-5186-4FE1-B8CD-93495207B940}" destId="{9D095E39-B3C1-4B58-8DA0-6CCB44B166EF}" srcOrd="0" destOrd="0" presId="urn:microsoft.com/office/officeart/2005/8/layout/hierarchy2"/>
    <dgm:cxn modelId="{E33FF7E9-6A3D-4D6A-8752-B344316D895D}" type="presOf" srcId="{EC3401F3-A19F-4344-8018-29EB20FF741D}" destId="{1AAA2212-4C96-40AC-834F-7E9449E009B3}" srcOrd="0" destOrd="0" presId="urn:microsoft.com/office/officeart/2005/8/layout/hierarchy2"/>
    <dgm:cxn modelId="{382047B4-D289-4EC3-8ABE-3421EDD7B465}" type="presOf" srcId="{838104B5-7A2B-43D5-8A8E-7E324312102C}" destId="{502315A6-F7B3-470E-9AA1-BF41E542EEE5}" srcOrd="0" destOrd="0" presId="urn:microsoft.com/office/officeart/2005/8/layout/hierarchy2"/>
    <dgm:cxn modelId="{92EFA368-A1F8-40FB-9D15-E039E6A2CB67}" type="presOf" srcId="{7D14F62D-9BF1-41E6-8FE8-94345005E141}" destId="{76E4C2F7-CE0A-45C0-B3A8-8DB1C95933C3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868EEA80-3EE1-4D72-AFB1-FF523173F8A0}" type="presOf" srcId="{FEB1A705-132A-4140-9B2F-EC79BF90CBBA}" destId="{724410C3-6165-468F-9964-DFC69748108B}" srcOrd="0" destOrd="0" presId="urn:microsoft.com/office/officeart/2005/8/layout/hierarchy2"/>
    <dgm:cxn modelId="{36372C6B-AC88-4E7B-BB87-F017047E6508}" type="presOf" srcId="{DB832A94-C8B3-433D-A98F-1FFE5AC16557}" destId="{5CA46CA8-7A90-4B58-8C88-6DC3B94EF9E3}" srcOrd="1" destOrd="0" presId="urn:microsoft.com/office/officeart/2005/8/layout/hierarchy2"/>
    <dgm:cxn modelId="{15C75966-5251-4F94-A63B-A23763471C39}" type="presOf" srcId="{4371B9F5-E2D5-4334-9A76-323F4BC0D15C}" destId="{51BEAAB0-6139-4B5D-9A36-114D319C94AE}" srcOrd="1" destOrd="0" presId="urn:microsoft.com/office/officeart/2005/8/layout/hierarchy2"/>
    <dgm:cxn modelId="{B5BAEBE9-48AD-4899-953A-BF7D53D86D61}" type="presOf" srcId="{B6583440-AF11-44BC-BBC9-752D077B6211}" destId="{2490F3D1-B1C7-425A-A496-6C6348E5807F}" srcOrd="0" destOrd="0" presId="urn:microsoft.com/office/officeart/2005/8/layout/hierarchy2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1EF4CF09-515F-40A9-87C6-FAB631352F1B}" type="presOf" srcId="{4371B9F5-E2D5-4334-9A76-323F4BC0D15C}" destId="{A430A9BF-CFBE-45DD-9654-32271C59C9A7}" srcOrd="0" destOrd="0" presId="urn:microsoft.com/office/officeart/2005/8/layout/hierarchy2"/>
    <dgm:cxn modelId="{14417901-DA0F-404B-8155-DD33D70DF88C}" type="presOf" srcId="{CAAD4225-72FC-4EBF-A65C-0E38F043D9A9}" destId="{7AFC6679-040B-4A57-A213-72CEF0858644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61432315-29D3-4184-BDDC-68B66CA4A254}" type="presOf" srcId="{7D14F62D-9BF1-41E6-8FE8-94345005E141}" destId="{1CF84322-52E1-4BAA-A388-729403AB0147}" srcOrd="1" destOrd="0" presId="urn:microsoft.com/office/officeart/2005/8/layout/hierarchy2"/>
    <dgm:cxn modelId="{96DE2234-503F-42FC-8C85-04C5FD306F7D}" type="presOf" srcId="{D18B5DAC-F858-453A-82FC-C0E1A910BD2B}" destId="{338ECA39-D689-40BA-A99B-D1D9348A5D01}" srcOrd="0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051414C5-AA89-4385-B1A9-595CCAFAE29B}" type="presOf" srcId="{1454669D-F9E0-41AE-868B-627B3145495A}" destId="{CEC65890-78BA-4539-AA70-843EAB8B941F}" srcOrd="0" destOrd="0" presId="urn:microsoft.com/office/officeart/2005/8/layout/hierarchy2"/>
    <dgm:cxn modelId="{B1FC1999-01E8-42BB-A574-FC20E74ECE85}" type="presOf" srcId="{B6583440-AF11-44BC-BBC9-752D077B6211}" destId="{C3DECFED-8207-44A4-8436-7A53AECB2934}" srcOrd="1" destOrd="0" presId="urn:microsoft.com/office/officeart/2005/8/layout/hierarchy2"/>
    <dgm:cxn modelId="{8D0AB683-CE50-4E35-8113-6857C16DDF60}" type="presOf" srcId="{72573C3A-E14B-4349-949D-959BCB2F54BA}" destId="{B2A548FC-C997-4B36-94F8-AAB5404AA09A}" srcOrd="0" destOrd="0" presId="urn:microsoft.com/office/officeart/2005/8/layout/hierarchy2"/>
    <dgm:cxn modelId="{9FDDF468-AFA0-45C5-BBD4-7903646682EB}" type="presOf" srcId="{BCA2BB2B-AEA4-4B87-857F-4E8B5BC619D1}" destId="{B102BF12-68C4-412D-BEF9-E28EFB72112A}" srcOrd="1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36CFBDAD-3624-45C1-B8C6-8AED0773958F}" type="presOf" srcId="{F3E55ECD-9C4E-496B-AC7B-0B32121B99E1}" destId="{225B575B-DCD5-4D37-BE3A-1CF2C8C35486}" srcOrd="0" destOrd="0" presId="urn:microsoft.com/office/officeart/2005/8/layout/hierarchy2"/>
    <dgm:cxn modelId="{8AFC4EC3-6EA8-48EB-AF29-328CBB6FFE8A}" type="presOf" srcId="{DB832A94-C8B3-433D-A98F-1FFE5AC16557}" destId="{D1E8F139-3512-4187-9741-7D1170C146A0}" srcOrd="0" destOrd="0" presId="urn:microsoft.com/office/officeart/2005/8/layout/hierarchy2"/>
    <dgm:cxn modelId="{4B30E96F-791C-4158-9ACE-D7BE3E875A59}" type="presOf" srcId="{B8D42E6F-39B3-4424-8C5D-33D55756F961}" destId="{1BE9AF5A-C478-4D15-8594-EE4B1FB6D08E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C3F7FEC4-8585-458F-95BC-6996D0CA6E18}" type="presOf" srcId="{B8D42E6F-39B3-4424-8C5D-33D55756F961}" destId="{9ABB2FF7-1039-40D9-B9C4-F072928F7071}" srcOrd="1" destOrd="0" presId="urn:microsoft.com/office/officeart/2005/8/layout/hierarchy2"/>
    <dgm:cxn modelId="{917960B2-A70C-4435-87DB-12A0604CB2B6}" type="presOf" srcId="{CAAD4225-72FC-4EBF-A65C-0E38F043D9A9}" destId="{9B3C6582-681B-4F0B-9D1D-26CDA8682A43}" srcOrd="1" destOrd="0" presId="urn:microsoft.com/office/officeart/2005/8/layout/hierarchy2"/>
    <dgm:cxn modelId="{0630D9C2-E6FC-4CDF-9876-6EF550663679}" type="presOf" srcId="{BCA2BB2B-AEA4-4B87-857F-4E8B5BC619D1}" destId="{FA83AABE-0819-45ED-A40C-ABFFC9EA5E5A}" srcOrd="0" destOrd="0" presId="urn:microsoft.com/office/officeart/2005/8/layout/hierarchy2"/>
    <dgm:cxn modelId="{1A04BE3F-B6B4-4A71-AED1-FEA3CB061945}" type="presOf" srcId="{9AFDEA11-1B03-4B74-9096-2D19D0A1EFC4}" destId="{39D2B216-6B17-4CF3-B3FE-C8A343A86540}" srcOrd="0" destOrd="0" presId="urn:microsoft.com/office/officeart/2005/8/layout/hierarchy2"/>
    <dgm:cxn modelId="{191128A7-4840-4E19-8291-D1ED07CA3F66}" type="presOf" srcId="{B454FCA5-90CD-4022-9C46-2E126D3E125A}" destId="{EF9770C2-8922-4B9C-B118-000B9C5242C0}" srcOrd="0" destOrd="0" presId="urn:microsoft.com/office/officeart/2005/8/layout/hierarchy2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7828FFD7-8FBA-46B2-9747-9061CA4801AD}" type="presOf" srcId="{3FC16F49-A106-481C-A1D2-DA396082B3FB}" destId="{1C798292-E26A-4E01-915D-21668332FC1D}" srcOrd="0" destOrd="0" presId="urn:microsoft.com/office/officeart/2005/8/layout/hierarchy2"/>
    <dgm:cxn modelId="{A62E3D24-F1EF-43D6-B88A-72927F103E3B}" type="presOf" srcId="{C6DA1C08-69AC-4E7B-AAAF-C03BDA07FF79}" destId="{C0BD22B8-27A3-41AC-98ED-4A045C76C9B8}" srcOrd="0" destOrd="0" presId="urn:microsoft.com/office/officeart/2005/8/layout/hierarchy2"/>
    <dgm:cxn modelId="{CFE285BD-6D34-4CD3-AFA1-D6707855C1FF}" type="presOf" srcId="{B454FCA5-90CD-4022-9C46-2E126D3E125A}" destId="{824D610A-6C58-4ABF-8444-C3014CD33E05}" srcOrd="1" destOrd="0" presId="urn:microsoft.com/office/officeart/2005/8/layout/hierarchy2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71BB166C-C5DE-4C2C-994F-E19C6152F03F}" type="presOf" srcId="{838104B5-7A2B-43D5-8A8E-7E324312102C}" destId="{A9CB5960-6B36-4623-A8E4-8F88B8B7DB9D}" srcOrd="1" destOrd="0" presId="urn:microsoft.com/office/officeart/2005/8/layout/hierarchy2"/>
    <dgm:cxn modelId="{4EA4B256-26C3-4201-860A-5E50EF80E8C8}" type="presParOf" srcId="{225B575B-DCD5-4D37-BE3A-1CF2C8C35486}" destId="{DE2E59A4-ADE0-4FFC-B5B0-1246A2E4F0F1}" srcOrd="0" destOrd="0" presId="urn:microsoft.com/office/officeart/2005/8/layout/hierarchy2"/>
    <dgm:cxn modelId="{862F4EB9-1672-49BE-9858-C1B9CCCD168B}" type="presParOf" srcId="{DE2E59A4-ADE0-4FFC-B5B0-1246A2E4F0F1}" destId="{3502F4BE-A9E1-4697-85A6-9D1DC325BD36}" srcOrd="0" destOrd="0" presId="urn:microsoft.com/office/officeart/2005/8/layout/hierarchy2"/>
    <dgm:cxn modelId="{C18C3E9F-12CA-40D5-9550-3CBAB40E0ED4}" type="presParOf" srcId="{DE2E59A4-ADE0-4FFC-B5B0-1246A2E4F0F1}" destId="{998C3244-E9B6-4B13-8A07-2B46BC71CDE8}" srcOrd="1" destOrd="0" presId="urn:microsoft.com/office/officeart/2005/8/layout/hierarchy2"/>
    <dgm:cxn modelId="{6B180261-CF43-4CE5-BA71-B8A0910DFDC5}" type="presParOf" srcId="{998C3244-E9B6-4B13-8A07-2B46BC71CDE8}" destId="{A430A9BF-CFBE-45DD-9654-32271C59C9A7}" srcOrd="0" destOrd="0" presId="urn:microsoft.com/office/officeart/2005/8/layout/hierarchy2"/>
    <dgm:cxn modelId="{2F44AD78-2E52-47E7-8785-13738B5EE55D}" type="presParOf" srcId="{A430A9BF-CFBE-45DD-9654-32271C59C9A7}" destId="{51BEAAB0-6139-4B5D-9A36-114D319C94AE}" srcOrd="0" destOrd="0" presId="urn:microsoft.com/office/officeart/2005/8/layout/hierarchy2"/>
    <dgm:cxn modelId="{C64FD7CE-640F-4627-B7A0-C77E38F7359D}" type="presParOf" srcId="{998C3244-E9B6-4B13-8A07-2B46BC71CDE8}" destId="{0D0E5620-37DB-41B9-949E-4E520EECE504}" srcOrd="1" destOrd="0" presId="urn:microsoft.com/office/officeart/2005/8/layout/hierarchy2"/>
    <dgm:cxn modelId="{7630B4DB-FF1B-4EB8-BAD8-CFEDE43176EB}" type="presParOf" srcId="{0D0E5620-37DB-41B9-949E-4E520EECE504}" destId="{CEC65890-78BA-4539-AA70-843EAB8B941F}" srcOrd="0" destOrd="0" presId="urn:microsoft.com/office/officeart/2005/8/layout/hierarchy2"/>
    <dgm:cxn modelId="{1BFCDF92-4963-4D2A-8016-4BCC5E764B0B}" type="presParOf" srcId="{0D0E5620-37DB-41B9-949E-4E520EECE504}" destId="{BE1A16A7-BBEC-4673-A97C-A2D3253DF088}" srcOrd="1" destOrd="0" presId="urn:microsoft.com/office/officeart/2005/8/layout/hierarchy2"/>
    <dgm:cxn modelId="{31C9FEF4-F7C2-4F65-9B16-CCF6829D8C82}" type="presParOf" srcId="{BE1A16A7-BBEC-4673-A97C-A2D3253DF088}" destId="{2490F3D1-B1C7-425A-A496-6C6348E5807F}" srcOrd="0" destOrd="0" presId="urn:microsoft.com/office/officeart/2005/8/layout/hierarchy2"/>
    <dgm:cxn modelId="{DC58164F-B759-4BB4-AC23-E32ED7B1AA39}" type="presParOf" srcId="{2490F3D1-B1C7-425A-A496-6C6348E5807F}" destId="{C3DECFED-8207-44A4-8436-7A53AECB2934}" srcOrd="0" destOrd="0" presId="urn:microsoft.com/office/officeart/2005/8/layout/hierarchy2"/>
    <dgm:cxn modelId="{2BEAD8A8-4D2C-48AD-B142-2C1D8A06D48B}" type="presParOf" srcId="{BE1A16A7-BBEC-4673-A97C-A2D3253DF088}" destId="{EA045A73-E8BC-4207-8536-337F8BBF6541}" srcOrd="1" destOrd="0" presId="urn:microsoft.com/office/officeart/2005/8/layout/hierarchy2"/>
    <dgm:cxn modelId="{3E21A0AB-45CD-488D-8AFB-2560393AC2FA}" type="presParOf" srcId="{EA045A73-E8BC-4207-8536-337F8BBF6541}" destId="{724410C3-6165-468F-9964-DFC69748108B}" srcOrd="0" destOrd="0" presId="urn:microsoft.com/office/officeart/2005/8/layout/hierarchy2"/>
    <dgm:cxn modelId="{B786B6BF-24DF-4F8D-B438-90C0CD22D078}" type="presParOf" srcId="{EA045A73-E8BC-4207-8536-337F8BBF6541}" destId="{777E841E-DBF8-42F3-AC96-6A83AE9F5A84}" srcOrd="1" destOrd="0" presId="urn:microsoft.com/office/officeart/2005/8/layout/hierarchy2"/>
    <dgm:cxn modelId="{8077A287-0C9E-4631-8626-3C94E92BD0F2}" type="presParOf" srcId="{BE1A16A7-BBEC-4673-A97C-A2D3253DF088}" destId="{7AFC6679-040B-4A57-A213-72CEF0858644}" srcOrd="2" destOrd="0" presId="urn:microsoft.com/office/officeart/2005/8/layout/hierarchy2"/>
    <dgm:cxn modelId="{D45657F3-5FAF-4AFF-B567-77121C60D812}" type="presParOf" srcId="{7AFC6679-040B-4A57-A213-72CEF0858644}" destId="{9B3C6582-681B-4F0B-9D1D-26CDA8682A43}" srcOrd="0" destOrd="0" presId="urn:microsoft.com/office/officeart/2005/8/layout/hierarchy2"/>
    <dgm:cxn modelId="{5C4DAD97-16D3-437A-ACE4-37E1E4AAFAB3}" type="presParOf" srcId="{BE1A16A7-BBEC-4673-A97C-A2D3253DF088}" destId="{B9CE58DF-BBEA-474C-ACD3-8505211F2AF3}" srcOrd="3" destOrd="0" presId="urn:microsoft.com/office/officeart/2005/8/layout/hierarchy2"/>
    <dgm:cxn modelId="{8BAF8D4A-F06D-4910-9592-5EB25938AE5A}" type="presParOf" srcId="{B9CE58DF-BBEA-474C-ACD3-8505211F2AF3}" destId="{B2A548FC-C997-4B36-94F8-AAB5404AA09A}" srcOrd="0" destOrd="0" presId="urn:microsoft.com/office/officeart/2005/8/layout/hierarchy2"/>
    <dgm:cxn modelId="{38316665-4845-44A1-BF3B-9EC906538DC0}" type="presParOf" srcId="{B9CE58DF-BBEA-474C-ACD3-8505211F2AF3}" destId="{8F1E247D-5B9F-4D1B-9DD8-3840174FBE3F}" srcOrd="1" destOrd="0" presId="urn:microsoft.com/office/officeart/2005/8/layout/hierarchy2"/>
    <dgm:cxn modelId="{38B7E132-378F-4CBF-973C-426790C238B9}" type="presParOf" srcId="{998C3244-E9B6-4B13-8A07-2B46BC71CDE8}" destId="{76E4C2F7-CE0A-45C0-B3A8-8DB1C95933C3}" srcOrd="2" destOrd="0" presId="urn:microsoft.com/office/officeart/2005/8/layout/hierarchy2"/>
    <dgm:cxn modelId="{856ED3CC-512A-48BA-BBE1-3468A91D4443}" type="presParOf" srcId="{76E4C2F7-CE0A-45C0-B3A8-8DB1C95933C3}" destId="{1CF84322-52E1-4BAA-A388-729403AB0147}" srcOrd="0" destOrd="0" presId="urn:microsoft.com/office/officeart/2005/8/layout/hierarchy2"/>
    <dgm:cxn modelId="{8844D600-FFBE-45E7-8E36-997D4816D8B9}" type="presParOf" srcId="{998C3244-E9B6-4B13-8A07-2B46BC71CDE8}" destId="{E8B5AA7A-93DF-4135-BC27-504FA6B7B646}" srcOrd="3" destOrd="0" presId="urn:microsoft.com/office/officeart/2005/8/layout/hierarchy2"/>
    <dgm:cxn modelId="{5291E270-1522-4BC7-A4AE-207ADEDEE3AB}" type="presParOf" srcId="{E8B5AA7A-93DF-4135-BC27-504FA6B7B646}" destId="{1AAA2212-4C96-40AC-834F-7E9449E009B3}" srcOrd="0" destOrd="0" presId="urn:microsoft.com/office/officeart/2005/8/layout/hierarchy2"/>
    <dgm:cxn modelId="{E3BECBBE-EA3F-4C2F-A43D-514BB3E250B1}" type="presParOf" srcId="{E8B5AA7A-93DF-4135-BC27-504FA6B7B646}" destId="{64DBDF27-D48F-4B34-9D3D-313A2600B725}" srcOrd="1" destOrd="0" presId="urn:microsoft.com/office/officeart/2005/8/layout/hierarchy2"/>
    <dgm:cxn modelId="{3826386F-B3A0-4181-BF5F-FE646DE6C202}" type="presParOf" srcId="{64DBDF27-D48F-4B34-9D3D-313A2600B725}" destId="{FA83AABE-0819-45ED-A40C-ABFFC9EA5E5A}" srcOrd="0" destOrd="0" presId="urn:microsoft.com/office/officeart/2005/8/layout/hierarchy2"/>
    <dgm:cxn modelId="{2115E737-B020-472D-85EA-54B4E2EAD1D3}" type="presParOf" srcId="{FA83AABE-0819-45ED-A40C-ABFFC9EA5E5A}" destId="{B102BF12-68C4-412D-BEF9-E28EFB72112A}" srcOrd="0" destOrd="0" presId="urn:microsoft.com/office/officeart/2005/8/layout/hierarchy2"/>
    <dgm:cxn modelId="{397C1E21-E179-4DE0-94C2-BBE4E057134D}" type="presParOf" srcId="{64DBDF27-D48F-4B34-9D3D-313A2600B725}" destId="{FC8BD74A-0E0A-4C33-A036-E127D0F1915A}" srcOrd="1" destOrd="0" presId="urn:microsoft.com/office/officeart/2005/8/layout/hierarchy2"/>
    <dgm:cxn modelId="{CB45DBB0-EA3C-470A-8F06-50B46BB65F9F}" type="presParOf" srcId="{FC8BD74A-0E0A-4C33-A036-E127D0F1915A}" destId="{39D2B216-6B17-4CF3-B3FE-C8A343A86540}" srcOrd="0" destOrd="0" presId="urn:microsoft.com/office/officeart/2005/8/layout/hierarchy2"/>
    <dgm:cxn modelId="{7AE24127-F751-449D-A917-C4DD7AF81725}" type="presParOf" srcId="{FC8BD74A-0E0A-4C33-A036-E127D0F1915A}" destId="{FC7C0C1D-3682-41AE-B705-30717D02410E}" srcOrd="1" destOrd="0" presId="urn:microsoft.com/office/officeart/2005/8/layout/hierarchy2"/>
    <dgm:cxn modelId="{36908D09-9D04-4063-87BA-61567A307447}" type="presParOf" srcId="{64DBDF27-D48F-4B34-9D3D-313A2600B725}" destId="{1BE9AF5A-C478-4D15-8594-EE4B1FB6D08E}" srcOrd="2" destOrd="0" presId="urn:microsoft.com/office/officeart/2005/8/layout/hierarchy2"/>
    <dgm:cxn modelId="{E6C40AE0-CCF2-4EC2-B344-8C0384D17A9D}" type="presParOf" srcId="{1BE9AF5A-C478-4D15-8594-EE4B1FB6D08E}" destId="{9ABB2FF7-1039-40D9-B9C4-F072928F7071}" srcOrd="0" destOrd="0" presId="urn:microsoft.com/office/officeart/2005/8/layout/hierarchy2"/>
    <dgm:cxn modelId="{3EDC6973-2CD6-4B5A-A1A7-127442994961}" type="presParOf" srcId="{64DBDF27-D48F-4B34-9D3D-313A2600B725}" destId="{E961BE30-3757-4471-B8DD-584128FE2CED}" srcOrd="3" destOrd="0" presId="urn:microsoft.com/office/officeart/2005/8/layout/hierarchy2"/>
    <dgm:cxn modelId="{7B7D94B3-E743-49A9-BCCE-56BAE9F177B6}" type="presParOf" srcId="{E961BE30-3757-4471-B8DD-584128FE2CED}" destId="{1C798292-E26A-4E01-915D-21668332FC1D}" srcOrd="0" destOrd="0" presId="urn:microsoft.com/office/officeart/2005/8/layout/hierarchy2"/>
    <dgm:cxn modelId="{F17713EF-D7AA-46A2-ABE0-0B94373AF65B}" type="presParOf" srcId="{E961BE30-3757-4471-B8DD-584128FE2CED}" destId="{83B7749D-3D68-4909-A2BE-13A25BEDDB94}" srcOrd="1" destOrd="0" presId="urn:microsoft.com/office/officeart/2005/8/layout/hierarchy2"/>
    <dgm:cxn modelId="{3429EE5A-C380-48ED-BCB3-69BC239BE29C}" type="presParOf" srcId="{998C3244-E9B6-4B13-8A07-2B46BC71CDE8}" destId="{EF9770C2-8922-4B9C-B118-000B9C5242C0}" srcOrd="4" destOrd="0" presId="urn:microsoft.com/office/officeart/2005/8/layout/hierarchy2"/>
    <dgm:cxn modelId="{17E8D08D-E747-4FD3-8E1E-D97611FF96D8}" type="presParOf" srcId="{EF9770C2-8922-4B9C-B118-000B9C5242C0}" destId="{824D610A-6C58-4ABF-8444-C3014CD33E05}" srcOrd="0" destOrd="0" presId="urn:microsoft.com/office/officeart/2005/8/layout/hierarchy2"/>
    <dgm:cxn modelId="{7648CB93-11F5-4D0D-A740-FC9F70158B57}" type="presParOf" srcId="{998C3244-E9B6-4B13-8A07-2B46BC71CDE8}" destId="{2529E1EF-3DD3-4C72-AF54-B00C7979ACA8}" srcOrd="5" destOrd="0" presId="urn:microsoft.com/office/officeart/2005/8/layout/hierarchy2"/>
    <dgm:cxn modelId="{153EFACC-504D-4E23-B29B-089DE33685D0}" type="presParOf" srcId="{2529E1EF-3DD3-4C72-AF54-B00C7979ACA8}" destId="{C0BD22B8-27A3-41AC-98ED-4A045C76C9B8}" srcOrd="0" destOrd="0" presId="urn:microsoft.com/office/officeart/2005/8/layout/hierarchy2"/>
    <dgm:cxn modelId="{6A358F21-EB58-4405-A75C-3FD3293EAE8D}" type="presParOf" srcId="{2529E1EF-3DD3-4C72-AF54-B00C7979ACA8}" destId="{AAE76EB7-4413-4BC9-A4BA-8C1D6A46E6C7}" srcOrd="1" destOrd="0" presId="urn:microsoft.com/office/officeart/2005/8/layout/hierarchy2"/>
    <dgm:cxn modelId="{B0D77F25-2D91-4942-AAC4-1B8B0EAC9D34}" type="presParOf" srcId="{AAE76EB7-4413-4BC9-A4BA-8C1D6A46E6C7}" destId="{502315A6-F7B3-470E-9AA1-BF41E542EEE5}" srcOrd="0" destOrd="0" presId="urn:microsoft.com/office/officeart/2005/8/layout/hierarchy2"/>
    <dgm:cxn modelId="{3A63D619-D253-4A82-828D-8E2B08B3E75E}" type="presParOf" srcId="{502315A6-F7B3-470E-9AA1-BF41E542EEE5}" destId="{A9CB5960-6B36-4623-A8E4-8F88B8B7DB9D}" srcOrd="0" destOrd="0" presId="urn:microsoft.com/office/officeart/2005/8/layout/hierarchy2"/>
    <dgm:cxn modelId="{51EC2DDA-4EEF-4A9A-8322-68ED216E7659}" type="presParOf" srcId="{AAE76EB7-4413-4BC9-A4BA-8C1D6A46E6C7}" destId="{EAEDFD87-1E7E-46F5-97F5-BFF329ECCB70}" srcOrd="1" destOrd="0" presId="urn:microsoft.com/office/officeart/2005/8/layout/hierarchy2"/>
    <dgm:cxn modelId="{EC2DEA57-6AE9-40EB-8C12-D8BA21FA0015}" type="presParOf" srcId="{EAEDFD87-1E7E-46F5-97F5-BFF329ECCB70}" destId="{338ECA39-D689-40BA-A99B-D1D9348A5D01}" srcOrd="0" destOrd="0" presId="urn:microsoft.com/office/officeart/2005/8/layout/hierarchy2"/>
    <dgm:cxn modelId="{7D627D89-8962-48FB-9533-185F1D787D73}" type="presParOf" srcId="{EAEDFD87-1E7E-46F5-97F5-BFF329ECCB70}" destId="{DE70016F-5E78-4352-AB1C-8826CB00EB18}" srcOrd="1" destOrd="0" presId="urn:microsoft.com/office/officeart/2005/8/layout/hierarchy2"/>
    <dgm:cxn modelId="{EB2EC39A-167D-4646-BD8B-1588B62AF494}" type="presParOf" srcId="{AAE76EB7-4413-4BC9-A4BA-8C1D6A46E6C7}" destId="{D1E8F139-3512-4187-9741-7D1170C146A0}" srcOrd="2" destOrd="0" presId="urn:microsoft.com/office/officeart/2005/8/layout/hierarchy2"/>
    <dgm:cxn modelId="{54F1D414-99C3-4AF6-BEC7-2D971DAAD059}" type="presParOf" srcId="{D1E8F139-3512-4187-9741-7D1170C146A0}" destId="{5CA46CA8-7A90-4B58-8C88-6DC3B94EF9E3}" srcOrd="0" destOrd="0" presId="urn:microsoft.com/office/officeart/2005/8/layout/hierarchy2"/>
    <dgm:cxn modelId="{965DEDC8-48A7-4AAE-80D2-BE49FBB2ADFE}" type="presParOf" srcId="{AAE76EB7-4413-4BC9-A4BA-8C1D6A46E6C7}" destId="{A5EEF5A8-A5EF-4B23-9D95-E34944A289DC}" srcOrd="3" destOrd="0" presId="urn:microsoft.com/office/officeart/2005/8/layout/hierarchy2"/>
    <dgm:cxn modelId="{EB170C0F-B90D-4A35-A016-6832A3456DD7}" type="presParOf" srcId="{A5EEF5A8-A5EF-4B23-9D95-E34944A289DC}" destId="{9D095E39-B3C1-4B58-8DA0-6CCB44B166EF}" srcOrd="0" destOrd="0" presId="urn:microsoft.com/office/officeart/2005/8/layout/hierarchy2"/>
    <dgm:cxn modelId="{44C8BE2E-4DB7-42C1-A8F0-D345567274B5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BEAAB0-6139-4B5D-9A36-114D319C94AE}" type="pres">
      <dgm:prSet presAssocID="{4371B9F5-E2D5-4334-9A76-323F4BC0D15C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3DECFED-8207-44A4-8436-7A53AECB2934}" type="pres">
      <dgm:prSet presAssocID="{B6583440-AF11-44BC-BBC9-752D077B6211}" presName="connTx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B3C6582-681B-4F0B-9D1D-26CDA8682A43}" type="pres">
      <dgm:prSet presAssocID="{CAAD4225-72FC-4EBF-A65C-0E38F043D9A9}" presName="connTx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CF84322-52E1-4BAA-A388-729403AB0147}" type="pres">
      <dgm:prSet presAssocID="{7D14F62D-9BF1-41E6-8FE8-94345005E141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102BF12-68C4-412D-BEF9-E28EFB72112A}" type="pres">
      <dgm:prSet presAssocID="{BCA2BB2B-AEA4-4B87-857F-4E8B5BC619D1}" presName="connTx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ABB2FF7-1039-40D9-B9C4-F072928F7071}" type="pres">
      <dgm:prSet presAssocID="{B8D42E6F-39B3-4424-8C5D-33D55756F961}" presName="connTx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24D610A-6C58-4ABF-8444-C3014CD33E05}" type="pres">
      <dgm:prSet presAssocID="{B454FCA5-90CD-4022-9C46-2E126D3E125A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9CB5960-6B36-4623-A8E4-8F88B8B7DB9D}" type="pres">
      <dgm:prSet presAssocID="{838104B5-7A2B-43D5-8A8E-7E324312102C}" presName="connTx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5CA46CA8-7A90-4B58-8C88-6DC3B94EF9E3}" type="pres">
      <dgm:prSet presAssocID="{DB832A94-C8B3-433D-A98F-1FFE5AC16557}" presName="connTx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A7332284-0910-4D8B-9C9F-F6F25CDD47DD}" type="presOf" srcId="{1454669D-F9E0-41AE-868B-627B3145495A}" destId="{CEC65890-78BA-4539-AA70-843EAB8B941F}" srcOrd="0" destOrd="0" presId="urn:microsoft.com/office/officeart/2005/8/layout/hierarchy2"/>
    <dgm:cxn modelId="{DCF0BDE3-597A-4A7F-B47F-FA3F9185EC27}" type="presOf" srcId="{DB832A94-C8B3-433D-A98F-1FFE5AC16557}" destId="{5CA46CA8-7A90-4B58-8C88-6DC3B94EF9E3}" srcOrd="1" destOrd="0" presId="urn:microsoft.com/office/officeart/2005/8/layout/hierarchy2"/>
    <dgm:cxn modelId="{476B3B42-CD9A-4A08-8C89-529DC7D55D23}" type="presOf" srcId="{B8D42E6F-39B3-4424-8C5D-33D55756F961}" destId="{9ABB2FF7-1039-40D9-B9C4-F072928F7071}" srcOrd="1" destOrd="0" presId="urn:microsoft.com/office/officeart/2005/8/layout/hierarchy2"/>
    <dgm:cxn modelId="{D8B2582D-419F-47AD-A6F5-EEAF0BDD6133}" type="presOf" srcId="{BCA2BB2B-AEA4-4B87-857F-4E8B5BC619D1}" destId="{FA83AABE-0819-45ED-A40C-ABFFC9EA5E5A}" srcOrd="0" destOrd="0" presId="urn:microsoft.com/office/officeart/2005/8/layout/hierarchy2"/>
    <dgm:cxn modelId="{1099EF05-1554-4C50-BDEE-90DD3610EF51}" type="presOf" srcId="{DB832A94-C8B3-433D-A98F-1FFE5AC16557}" destId="{D1E8F139-3512-4187-9741-7D1170C146A0}" srcOrd="0" destOrd="0" presId="urn:microsoft.com/office/officeart/2005/8/layout/hierarchy2"/>
    <dgm:cxn modelId="{517FE39C-4D6E-4E07-BBFF-B1B7E1822026}" type="presOf" srcId="{838104B5-7A2B-43D5-8A8E-7E324312102C}" destId="{A9CB5960-6B36-4623-A8E4-8F88B8B7DB9D}" srcOrd="1" destOrd="0" presId="urn:microsoft.com/office/officeart/2005/8/layout/hierarchy2"/>
    <dgm:cxn modelId="{F582F95E-22B5-4036-8E86-B4ACFD5147AC}" type="presOf" srcId="{7D14F62D-9BF1-41E6-8FE8-94345005E141}" destId="{76E4C2F7-CE0A-45C0-B3A8-8DB1C95933C3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13B61F40-8ECB-4CF0-98E9-EBED305472FC}" type="presOf" srcId="{B454FCA5-90CD-4022-9C46-2E126D3E125A}" destId="{824D610A-6C58-4ABF-8444-C3014CD33E05}" srcOrd="1" destOrd="0" presId="urn:microsoft.com/office/officeart/2005/8/layout/hierarchy2"/>
    <dgm:cxn modelId="{8C4FFCC9-B17F-41A8-A6D4-7C6CCB5F0B43}" type="presOf" srcId="{B6583440-AF11-44BC-BBC9-752D077B6211}" destId="{2490F3D1-B1C7-425A-A496-6C6348E5807F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E96DC206-D8EF-4023-9535-EE85FF6CC5D0}" type="presOf" srcId="{B454FCA5-90CD-4022-9C46-2E126D3E125A}" destId="{EF9770C2-8922-4B9C-B118-000B9C5242C0}" srcOrd="0" destOrd="0" presId="urn:microsoft.com/office/officeart/2005/8/layout/hierarchy2"/>
    <dgm:cxn modelId="{6268831C-D3C4-4041-9DC7-2EB2D45E3AA2}" type="presOf" srcId="{7D14F62D-9BF1-41E6-8FE8-94345005E141}" destId="{1CF84322-52E1-4BAA-A388-729403AB0147}" srcOrd="1" destOrd="0" presId="urn:microsoft.com/office/officeart/2005/8/layout/hierarchy2"/>
    <dgm:cxn modelId="{128B2FD0-4E6F-4176-A2D4-E450529911F1}" type="presOf" srcId="{B8D42E6F-39B3-4424-8C5D-33D55756F961}" destId="{1BE9AF5A-C478-4D15-8594-EE4B1FB6D08E}" srcOrd="0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431738A2-5216-4F26-802B-A6463EFFE6A4}" type="presOf" srcId="{4371B9F5-E2D5-4334-9A76-323F4BC0D15C}" destId="{51BEAAB0-6139-4B5D-9A36-114D319C94AE}" srcOrd="1" destOrd="0" presId="urn:microsoft.com/office/officeart/2005/8/layout/hierarchy2"/>
    <dgm:cxn modelId="{4510EBCA-284A-453B-86EB-8A6FDF52ED52}" type="presOf" srcId="{838104B5-7A2B-43D5-8A8E-7E324312102C}" destId="{502315A6-F7B3-470E-9AA1-BF41E542EEE5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B55995F6-D7F4-4121-84F0-64C781543165}" type="presOf" srcId="{C6DA1C08-69AC-4E7B-AAAF-C03BDA07FF79}" destId="{C0BD22B8-27A3-41AC-98ED-4A045C76C9B8}" srcOrd="0" destOrd="0" presId="urn:microsoft.com/office/officeart/2005/8/layout/hierarchy2"/>
    <dgm:cxn modelId="{3F81B55E-363E-49F8-9C5C-B5F8101B6378}" type="presOf" srcId="{3FC16F49-A106-481C-A1D2-DA396082B3FB}" destId="{1C798292-E26A-4E01-915D-21668332FC1D}" srcOrd="0" destOrd="0" presId="urn:microsoft.com/office/officeart/2005/8/layout/hierarchy2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50B25589-0999-44F1-8F5E-0C6755437F4D}" type="presOf" srcId="{EC3401F3-A19F-4344-8018-29EB20FF741D}" destId="{1AAA2212-4C96-40AC-834F-7E9449E009B3}" srcOrd="0" destOrd="0" presId="urn:microsoft.com/office/officeart/2005/8/layout/hierarchy2"/>
    <dgm:cxn modelId="{6F9DE4A2-BBC3-46A4-A7B8-841894C3F3BE}" type="presOf" srcId="{72573C3A-E14B-4349-949D-959BCB2F54BA}" destId="{B2A548FC-C997-4B36-94F8-AAB5404AA09A}" srcOrd="0" destOrd="0" presId="urn:microsoft.com/office/officeart/2005/8/layout/hierarchy2"/>
    <dgm:cxn modelId="{071B3960-8A5D-480A-8D60-AA97EE3F0696}" type="presOf" srcId="{CAAD4225-72FC-4EBF-A65C-0E38F043D9A9}" destId="{7AFC6679-040B-4A57-A213-72CEF0858644}" srcOrd="0" destOrd="0" presId="urn:microsoft.com/office/officeart/2005/8/layout/hierarchy2"/>
    <dgm:cxn modelId="{E6908317-6592-4517-961C-FC49AE5986A1}" type="presOf" srcId="{FEB1A705-132A-4140-9B2F-EC79BF90CBBA}" destId="{724410C3-6165-468F-9964-DFC69748108B}" srcOrd="0" destOrd="0" presId="urn:microsoft.com/office/officeart/2005/8/layout/hierarchy2"/>
    <dgm:cxn modelId="{182FD124-0E22-4B4E-8FAE-B88E3E785E87}" type="presOf" srcId="{D94998F3-5186-4FE1-B8CD-93495207B940}" destId="{9D095E39-B3C1-4B58-8DA0-6CCB44B166EF}" srcOrd="0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DF526CC1-33B5-4519-9BE6-1871B3846F8B}" type="presOf" srcId="{463D6B1A-BB59-4F8F-88D1-A323A5F9FE8C}" destId="{3502F4BE-A9E1-4697-85A6-9D1DC325BD36}" srcOrd="0" destOrd="0" presId="urn:microsoft.com/office/officeart/2005/8/layout/hierarchy2"/>
    <dgm:cxn modelId="{71B90019-ED0E-416D-857F-EACD5C716EC5}" type="presOf" srcId="{BCA2BB2B-AEA4-4B87-857F-4E8B5BC619D1}" destId="{B102BF12-68C4-412D-BEF9-E28EFB72112A}" srcOrd="1" destOrd="0" presId="urn:microsoft.com/office/officeart/2005/8/layout/hierarchy2"/>
    <dgm:cxn modelId="{08E2E925-A152-447C-908A-EFB39856CB56}" type="presOf" srcId="{D18B5DAC-F858-453A-82FC-C0E1A910BD2B}" destId="{338ECA39-D689-40BA-A99B-D1D9348A5D01}" srcOrd="0" destOrd="0" presId="urn:microsoft.com/office/officeart/2005/8/layout/hierarchy2"/>
    <dgm:cxn modelId="{3E0CB1E5-7294-42E1-A475-333F48F519D7}" type="presOf" srcId="{B6583440-AF11-44BC-BBC9-752D077B6211}" destId="{C3DECFED-8207-44A4-8436-7A53AECB2934}" srcOrd="1" destOrd="0" presId="urn:microsoft.com/office/officeart/2005/8/layout/hierarchy2"/>
    <dgm:cxn modelId="{CFFBFE7A-5771-42AE-926A-E6EE62BE170B}" type="presOf" srcId="{9AFDEA11-1B03-4B74-9096-2D19D0A1EFC4}" destId="{39D2B216-6B17-4CF3-B3FE-C8A343A86540}" srcOrd="0" destOrd="0" presId="urn:microsoft.com/office/officeart/2005/8/layout/hierarchy2"/>
    <dgm:cxn modelId="{6BE394F7-57D0-4EE0-84E4-0F2825064E4F}" type="presOf" srcId="{F3E55ECD-9C4E-496B-AC7B-0B32121B99E1}" destId="{225B575B-DCD5-4D37-BE3A-1CF2C8C35486}" srcOrd="0" destOrd="0" presId="urn:microsoft.com/office/officeart/2005/8/layout/hierarchy2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C9B26565-9ABE-4DFB-BA8A-528466659077}" type="presOf" srcId="{CAAD4225-72FC-4EBF-A65C-0E38F043D9A9}" destId="{9B3C6582-681B-4F0B-9D1D-26CDA8682A43}" srcOrd="1" destOrd="0" presId="urn:microsoft.com/office/officeart/2005/8/layout/hierarchy2"/>
    <dgm:cxn modelId="{BC0E31EC-8E03-4681-BE23-339048559E12}" type="presOf" srcId="{4371B9F5-E2D5-4334-9A76-323F4BC0D15C}" destId="{A430A9BF-CFBE-45DD-9654-32271C59C9A7}" srcOrd="0" destOrd="0" presId="urn:microsoft.com/office/officeart/2005/8/layout/hierarchy2"/>
    <dgm:cxn modelId="{B97DEB41-0A5A-48F5-A1D0-4879BFEBD57A}" type="presParOf" srcId="{225B575B-DCD5-4D37-BE3A-1CF2C8C35486}" destId="{DE2E59A4-ADE0-4FFC-B5B0-1246A2E4F0F1}" srcOrd="0" destOrd="0" presId="urn:microsoft.com/office/officeart/2005/8/layout/hierarchy2"/>
    <dgm:cxn modelId="{A03B9C57-40BD-4E97-B382-9E16CEB5AE81}" type="presParOf" srcId="{DE2E59A4-ADE0-4FFC-B5B0-1246A2E4F0F1}" destId="{3502F4BE-A9E1-4697-85A6-9D1DC325BD36}" srcOrd="0" destOrd="0" presId="urn:microsoft.com/office/officeart/2005/8/layout/hierarchy2"/>
    <dgm:cxn modelId="{154459D7-DCA4-473D-B586-450540494CC4}" type="presParOf" srcId="{DE2E59A4-ADE0-4FFC-B5B0-1246A2E4F0F1}" destId="{998C3244-E9B6-4B13-8A07-2B46BC71CDE8}" srcOrd="1" destOrd="0" presId="urn:microsoft.com/office/officeart/2005/8/layout/hierarchy2"/>
    <dgm:cxn modelId="{DEB6E118-329F-4310-B8C6-7660CD1011DA}" type="presParOf" srcId="{998C3244-E9B6-4B13-8A07-2B46BC71CDE8}" destId="{A430A9BF-CFBE-45DD-9654-32271C59C9A7}" srcOrd="0" destOrd="0" presId="urn:microsoft.com/office/officeart/2005/8/layout/hierarchy2"/>
    <dgm:cxn modelId="{95E1A253-0326-471D-90C2-F57BBA85F303}" type="presParOf" srcId="{A430A9BF-CFBE-45DD-9654-32271C59C9A7}" destId="{51BEAAB0-6139-4B5D-9A36-114D319C94AE}" srcOrd="0" destOrd="0" presId="urn:microsoft.com/office/officeart/2005/8/layout/hierarchy2"/>
    <dgm:cxn modelId="{C71924FB-E280-4F18-A339-956CFDAB2C79}" type="presParOf" srcId="{998C3244-E9B6-4B13-8A07-2B46BC71CDE8}" destId="{0D0E5620-37DB-41B9-949E-4E520EECE504}" srcOrd="1" destOrd="0" presId="urn:microsoft.com/office/officeart/2005/8/layout/hierarchy2"/>
    <dgm:cxn modelId="{91771631-90F5-460A-951D-E8E30891C426}" type="presParOf" srcId="{0D0E5620-37DB-41B9-949E-4E520EECE504}" destId="{CEC65890-78BA-4539-AA70-843EAB8B941F}" srcOrd="0" destOrd="0" presId="urn:microsoft.com/office/officeart/2005/8/layout/hierarchy2"/>
    <dgm:cxn modelId="{EFF3CA43-FB39-49D5-B0F2-161DF82AA782}" type="presParOf" srcId="{0D0E5620-37DB-41B9-949E-4E520EECE504}" destId="{BE1A16A7-BBEC-4673-A97C-A2D3253DF088}" srcOrd="1" destOrd="0" presId="urn:microsoft.com/office/officeart/2005/8/layout/hierarchy2"/>
    <dgm:cxn modelId="{8274B7DD-BD19-4040-81BA-2BD5631BA554}" type="presParOf" srcId="{BE1A16A7-BBEC-4673-A97C-A2D3253DF088}" destId="{2490F3D1-B1C7-425A-A496-6C6348E5807F}" srcOrd="0" destOrd="0" presId="urn:microsoft.com/office/officeart/2005/8/layout/hierarchy2"/>
    <dgm:cxn modelId="{8E469272-BFC3-4755-BDED-6D16D0A97758}" type="presParOf" srcId="{2490F3D1-B1C7-425A-A496-6C6348E5807F}" destId="{C3DECFED-8207-44A4-8436-7A53AECB2934}" srcOrd="0" destOrd="0" presId="urn:microsoft.com/office/officeart/2005/8/layout/hierarchy2"/>
    <dgm:cxn modelId="{7A40AE71-3BDB-4710-8069-ABBBEC98C5DD}" type="presParOf" srcId="{BE1A16A7-BBEC-4673-A97C-A2D3253DF088}" destId="{EA045A73-E8BC-4207-8536-337F8BBF6541}" srcOrd="1" destOrd="0" presId="urn:microsoft.com/office/officeart/2005/8/layout/hierarchy2"/>
    <dgm:cxn modelId="{3FEECA49-5C73-4454-A055-68C69E2E9791}" type="presParOf" srcId="{EA045A73-E8BC-4207-8536-337F8BBF6541}" destId="{724410C3-6165-468F-9964-DFC69748108B}" srcOrd="0" destOrd="0" presId="urn:microsoft.com/office/officeart/2005/8/layout/hierarchy2"/>
    <dgm:cxn modelId="{860BC67D-398D-493B-A77F-9044A95F868C}" type="presParOf" srcId="{EA045A73-E8BC-4207-8536-337F8BBF6541}" destId="{777E841E-DBF8-42F3-AC96-6A83AE9F5A84}" srcOrd="1" destOrd="0" presId="urn:microsoft.com/office/officeart/2005/8/layout/hierarchy2"/>
    <dgm:cxn modelId="{A82CD5E7-1C77-4198-ADD5-ABC686E752F5}" type="presParOf" srcId="{BE1A16A7-BBEC-4673-A97C-A2D3253DF088}" destId="{7AFC6679-040B-4A57-A213-72CEF0858644}" srcOrd="2" destOrd="0" presId="urn:microsoft.com/office/officeart/2005/8/layout/hierarchy2"/>
    <dgm:cxn modelId="{4F465E32-95BD-4502-B6D0-22D32528D47C}" type="presParOf" srcId="{7AFC6679-040B-4A57-A213-72CEF0858644}" destId="{9B3C6582-681B-4F0B-9D1D-26CDA8682A43}" srcOrd="0" destOrd="0" presId="urn:microsoft.com/office/officeart/2005/8/layout/hierarchy2"/>
    <dgm:cxn modelId="{022BAF51-5F81-4FE2-9D72-2139A1E2ABA0}" type="presParOf" srcId="{BE1A16A7-BBEC-4673-A97C-A2D3253DF088}" destId="{B9CE58DF-BBEA-474C-ACD3-8505211F2AF3}" srcOrd="3" destOrd="0" presId="urn:microsoft.com/office/officeart/2005/8/layout/hierarchy2"/>
    <dgm:cxn modelId="{2522342C-2E9E-407F-A032-35552BE244FB}" type="presParOf" srcId="{B9CE58DF-BBEA-474C-ACD3-8505211F2AF3}" destId="{B2A548FC-C997-4B36-94F8-AAB5404AA09A}" srcOrd="0" destOrd="0" presId="urn:microsoft.com/office/officeart/2005/8/layout/hierarchy2"/>
    <dgm:cxn modelId="{CA5EC4FC-C30F-415C-8181-2CBE968C1F76}" type="presParOf" srcId="{B9CE58DF-BBEA-474C-ACD3-8505211F2AF3}" destId="{8F1E247D-5B9F-4D1B-9DD8-3840174FBE3F}" srcOrd="1" destOrd="0" presId="urn:microsoft.com/office/officeart/2005/8/layout/hierarchy2"/>
    <dgm:cxn modelId="{AAB92416-A070-45F4-9C33-E8BEA8839CE2}" type="presParOf" srcId="{998C3244-E9B6-4B13-8A07-2B46BC71CDE8}" destId="{76E4C2F7-CE0A-45C0-B3A8-8DB1C95933C3}" srcOrd="2" destOrd="0" presId="urn:microsoft.com/office/officeart/2005/8/layout/hierarchy2"/>
    <dgm:cxn modelId="{396D5562-9307-40CE-A6E6-D75108EC3571}" type="presParOf" srcId="{76E4C2F7-CE0A-45C0-B3A8-8DB1C95933C3}" destId="{1CF84322-52E1-4BAA-A388-729403AB0147}" srcOrd="0" destOrd="0" presId="urn:microsoft.com/office/officeart/2005/8/layout/hierarchy2"/>
    <dgm:cxn modelId="{CA576D7A-7F36-4885-9F5C-02D2D9B58BE7}" type="presParOf" srcId="{998C3244-E9B6-4B13-8A07-2B46BC71CDE8}" destId="{E8B5AA7A-93DF-4135-BC27-504FA6B7B646}" srcOrd="3" destOrd="0" presId="urn:microsoft.com/office/officeart/2005/8/layout/hierarchy2"/>
    <dgm:cxn modelId="{A2A49D1F-D498-4FB0-81C8-03FA9DF049DB}" type="presParOf" srcId="{E8B5AA7A-93DF-4135-BC27-504FA6B7B646}" destId="{1AAA2212-4C96-40AC-834F-7E9449E009B3}" srcOrd="0" destOrd="0" presId="urn:microsoft.com/office/officeart/2005/8/layout/hierarchy2"/>
    <dgm:cxn modelId="{430AD8AE-7FD3-4D6E-8D65-902185A15703}" type="presParOf" srcId="{E8B5AA7A-93DF-4135-BC27-504FA6B7B646}" destId="{64DBDF27-D48F-4B34-9D3D-313A2600B725}" srcOrd="1" destOrd="0" presId="urn:microsoft.com/office/officeart/2005/8/layout/hierarchy2"/>
    <dgm:cxn modelId="{DF684701-0F15-4C11-A425-FB41CD1627F1}" type="presParOf" srcId="{64DBDF27-D48F-4B34-9D3D-313A2600B725}" destId="{FA83AABE-0819-45ED-A40C-ABFFC9EA5E5A}" srcOrd="0" destOrd="0" presId="urn:microsoft.com/office/officeart/2005/8/layout/hierarchy2"/>
    <dgm:cxn modelId="{5CE5352A-1358-4AA4-BE50-FC4886BE8B36}" type="presParOf" srcId="{FA83AABE-0819-45ED-A40C-ABFFC9EA5E5A}" destId="{B102BF12-68C4-412D-BEF9-E28EFB72112A}" srcOrd="0" destOrd="0" presId="urn:microsoft.com/office/officeart/2005/8/layout/hierarchy2"/>
    <dgm:cxn modelId="{63B211AF-A0A8-4E34-91F2-124FB82117EB}" type="presParOf" srcId="{64DBDF27-D48F-4B34-9D3D-313A2600B725}" destId="{FC8BD74A-0E0A-4C33-A036-E127D0F1915A}" srcOrd="1" destOrd="0" presId="urn:microsoft.com/office/officeart/2005/8/layout/hierarchy2"/>
    <dgm:cxn modelId="{74AF6A71-F398-422E-B066-B4A3F5815348}" type="presParOf" srcId="{FC8BD74A-0E0A-4C33-A036-E127D0F1915A}" destId="{39D2B216-6B17-4CF3-B3FE-C8A343A86540}" srcOrd="0" destOrd="0" presId="urn:microsoft.com/office/officeart/2005/8/layout/hierarchy2"/>
    <dgm:cxn modelId="{6BA1BF1D-301B-4D8A-952D-9C40DEC294A2}" type="presParOf" srcId="{FC8BD74A-0E0A-4C33-A036-E127D0F1915A}" destId="{FC7C0C1D-3682-41AE-B705-30717D02410E}" srcOrd="1" destOrd="0" presId="urn:microsoft.com/office/officeart/2005/8/layout/hierarchy2"/>
    <dgm:cxn modelId="{1B138F11-94E2-491E-8D2F-8ED57F05ECAE}" type="presParOf" srcId="{64DBDF27-D48F-4B34-9D3D-313A2600B725}" destId="{1BE9AF5A-C478-4D15-8594-EE4B1FB6D08E}" srcOrd="2" destOrd="0" presId="urn:microsoft.com/office/officeart/2005/8/layout/hierarchy2"/>
    <dgm:cxn modelId="{4EB764E4-4BEF-482B-991A-3493ED9165FE}" type="presParOf" srcId="{1BE9AF5A-C478-4D15-8594-EE4B1FB6D08E}" destId="{9ABB2FF7-1039-40D9-B9C4-F072928F7071}" srcOrd="0" destOrd="0" presId="urn:microsoft.com/office/officeart/2005/8/layout/hierarchy2"/>
    <dgm:cxn modelId="{430CF525-8D40-4659-8A5B-9568E6C61059}" type="presParOf" srcId="{64DBDF27-D48F-4B34-9D3D-313A2600B725}" destId="{E961BE30-3757-4471-B8DD-584128FE2CED}" srcOrd="3" destOrd="0" presId="urn:microsoft.com/office/officeart/2005/8/layout/hierarchy2"/>
    <dgm:cxn modelId="{0C4A747E-F041-4DF6-806F-058AB181773B}" type="presParOf" srcId="{E961BE30-3757-4471-B8DD-584128FE2CED}" destId="{1C798292-E26A-4E01-915D-21668332FC1D}" srcOrd="0" destOrd="0" presId="urn:microsoft.com/office/officeart/2005/8/layout/hierarchy2"/>
    <dgm:cxn modelId="{E24E0F21-2A35-47B7-82DD-B5A6B5F060D0}" type="presParOf" srcId="{E961BE30-3757-4471-B8DD-584128FE2CED}" destId="{83B7749D-3D68-4909-A2BE-13A25BEDDB94}" srcOrd="1" destOrd="0" presId="urn:microsoft.com/office/officeart/2005/8/layout/hierarchy2"/>
    <dgm:cxn modelId="{D992BF7F-553B-4C52-9AB5-BAABAA6851E4}" type="presParOf" srcId="{998C3244-E9B6-4B13-8A07-2B46BC71CDE8}" destId="{EF9770C2-8922-4B9C-B118-000B9C5242C0}" srcOrd="4" destOrd="0" presId="urn:microsoft.com/office/officeart/2005/8/layout/hierarchy2"/>
    <dgm:cxn modelId="{736633C6-6DFA-48D4-ABDF-3CA1DA969AE0}" type="presParOf" srcId="{EF9770C2-8922-4B9C-B118-000B9C5242C0}" destId="{824D610A-6C58-4ABF-8444-C3014CD33E05}" srcOrd="0" destOrd="0" presId="urn:microsoft.com/office/officeart/2005/8/layout/hierarchy2"/>
    <dgm:cxn modelId="{F96288D4-3BFB-4037-8F6A-E5470BC86037}" type="presParOf" srcId="{998C3244-E9B6-4B13-8A07-2B46BC71CDE8}" destId="{2529E1EF-3DD3-4C72-AF54-B00C7979ACA8}" srcOrd="5" destOrd="0" presId="urn:microsoft.com/office/officeart/2005/8/layout/hierarchy2"/>
    <dgm:cxn modelId="{5EA8DA13-BDFA-4962-8EEF-C1F9DDD0482D}" type="presParOf" srcId="{2529E1EF-3DD3-4C72-AF54-B00C7979ACA8}" destId="{C0BD22B8-27A3-41AC-98ED-4A045C76C9B8}" srcOrd="0" destOrd="0" presId="urn:microsoft.com/office/officeart/2005/8/layout/hierarchy2"/>
    <dgm:cxn modelId="{60DB63E4-6D56-4ECC-8080-517596A17ED7}" type="presParOf" srcId="{2529E1EF-3DD3-4C72-AF54-B00C7979ACA8}" destId="{AAE76EB7-4413-4BC9-A4BA-8C1D6A46E6C7}" srcOrd="1" destOrd="0" presId="urn:microsoft.com/office/officeart/2005/8/layout/hierarchy2"/>
    <dgm:cxn modelId="{6FB9E711-74DB-483B-BE05-CEE8D88AC1DE}" type="presParOf" srcId="{AAE76EB7-4413-4BC9-A4BA-8C1D6A46E6C7}" destId="{502315A6-F7B3-470E-9AA1-BF41E542EEE5}" srcOrd="0" destOrd="0" presId="urn:microsoft.com/office/officeart/2005/8/layout/hierarchy2"/>
    <dgm:cxn modelId="{350C8B00-D691-4BA1-9F72-2A0BCC51EC8F}" type="presParOf" srcId="{502315A6-F7B3-470E-9AA1-BF41E542EEE5}" destId="{A9CB5960-6B36-4623-A8E4-8F88B8B7DB9D}" srcOrd="0" destOrd="0" presId="urn:microsoft.com/office/officeart/2005/8/layout/hierarchy2"/>
    <dgm:cxn modelId="{652702D1-8FF3-4871-9FF3-A11960C2E7F2}" type="presParOf" srcId="{AAE76EB7-4413-4BC9-A4BA-8C1D6A46E6C7}" destId="{EAEDFD87-1E7E-46F5-97F5-BFF329ECCB70}" srcOrd="1" destOrd="0" presId="urn:microsoft.com/office/officeart/2005/8/layout/hierarchy2"/>
    <dgm:cxn modelId="{49A646C3-96CB-4463-801E-D24248BB5D37}" type="presParOf" srcId="{EAEDFD87-1E7E-46F5-97F5-BFF329ECCB70}" destId="{338ECA39-D689-40BA-A99B-D1D9348A5D01}" srcOrd="0" destOrd="0" presId="urn:microsoft.com/office/officeart/2005/8/layout/hierarchy2"/>
    <dgm:cxn modelId="{7413B76A-37C4-4F93-8515-0C0BFF2F6CC2}" type="presParOf" srcId="{EAEDFD87-1E7E-46F5-97F5-BFF329ECCB70}" destId="{DE70016F-5E78-4352-AB1C-8826CB00EB18}" srcOrd="1" destOrd="0" presId="urn:microsoft.com/office/officeart/2005/8/layout/hierarchy2"/>
    <dgm:cxn modelId="{81D9862A-0D84-41A3-94A5-8AEF83633A0D}" type="presParOf" srcId="{AAE76EB7-4413-4BC9-A4BA-8C1D6A46E6C7}" destId="{D1E8F139-3512-4187-9741-7D1170C146A0}" srcOrd="2" destOrd="0" presId="urn:microsoft.com/office/officeart/2005/8/layout/hierarchy2"/>
    <dgm:cxn modelId="{220ABD50-BFD6-4AC2-A4D1-09571EC71F01}" type="presParOf" srcId="{D1E8F139-3512-4187-9741-7D1170C146A0}" destId="{5CA46CA8-7A90-4B58-8C88-6DC3B94EF9E3}" srcOrd="0" destOrd="0" presId="urn:microsoft.com/office/officeart/2005/8/layout/hierarchy2"/>
    <dgm:cxn modelId="{4829FB54-BD28-4D3C-B721-8171E4CD8899}" type="presParOf" srcId="{AAE76EB7-4413-4BC9-A4BA-8C1D6A46E6C7}" destId="{A5EEF5A8-A5EF-4B23-9D95-E34944A289DC}" srcOrd="3" destOrd="0" presId="urn:microsoft.com/office/officeart/2005/8/layout/hierarchy2"/>
    <dgm:cxn modelId="{F981ECD2-B985-41F6-AAE6-58F3E5F9AA95}" type="presParOf" srcId="{A5EEF5A8-A5EF-4B23-9D95-E34944A289DC}" destId="{9D095E39-B3C1-4B58-8DA0-6CCB44B166EF}" srcOrd="0" destOrd="0" presId="urn:microsoft.com/office/officeart/2005/8/layout/hierarchy2"/>
    <dgm:cxn modelId="{A480CAA2-0518-4FE4-B9A9-9F4A0BC04A38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E55ECD-9C4E-496B-AC7B-0B32121B99E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3D6B1A-BB59-4F8F-88D1-A323A5F9FE8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A39381A-6860-40AE-8B81-FA2CA9626A0C}" type="par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F46D6756-4113-4884-ADD0-252D0F4EE19F}" type="sibTrans" cxnId="{790271FC-DBFC-47A8-82A9-DDB91A4DF4DD}">
      <dgm:prSet/>
      <dgm:spPr/>
      <dgm:t>
        <a:bodyPr/>
        <a:lstStyle/>
        <a:p>
          <a:pPr latinLnBrk="1"/>
          <a:endParaRPr lang="ko-KR" altLang="en-US"/>
        </a:p>
      </dgm:t>
    </dgm:pt>
    <dgm:pt modelId="{1454669D-F9E0-41AE-868B-627B3145495A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371B9F5-E2D5-4334-9A76-323F4BC0D15C}" type="par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63647D5D-FBCA-41C6-A4F8-81837089DD2F}" type="sibTrans" cxnId="{9FD6A395-D189-4660-9AED-A835EBFFF769}">
      <dgm:prSet/>
      <dgm:spPr/>
      <dgm:t>
        <a:bodyPr/>
        <a:lstStyle/>
        <a:p>
          <a:pPr latinLnBrk="1"/>
          <a:endParaRPr lang="ko-KR" altLang="en-US"/>
        </a:p>
      </dgm:t>
    </dgm:pt>
    <dgm:pt modelId="{9AFDEA11-1B03-4B74-9096-2D19D0A1EFC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CA2BB2B-AEA4-4B87-857F-4E8B5BC619D1}" type="par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E4E9BAE4-85B7-4B08-AC4C-460523E09831}" type="sibTrans" cxnId="{532B2BB0-FCEB-4D7F-B3B8-C9A35CDABF02}">
      <dgm:prSet/>
      <dgm:spPr/>
      <dgm:t>
        <a:bodyPr/>
        <a:lstStyle/>
        <a:p>
          <a:pPr latinLnBrk="1"/>
          <a:endParaRPr lang="ko-KR" altLang="en-US"/>
        </a:p>
      </dgm:t>
    </dgm:pt>
    <dgm:pt modelId="{3FC16F49-A106-481C-A1D2-DA396082B3F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8D42E6F-39B3-4424-8C5D-33D55756F961}" type="par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81811E94-A47B-4B34-8BFA-CAFD6733D1B2}" type="sibTrans" cxnId="{ACC1999D-9693-4722-A33D-9FE18545B9D1}">
      <dgm:prSet/>
      <dgm:spPr/>
      <dgm:t>
        <a:bodyPr/>
        <a:lstStyle/>
        <a:p>
          <a:pPr latinLnBrk="1"/>
          <a:endParaRPr lang="ko-KR" altLang="en-US"/>
        </a:p>
      </dgm:t>
    </dgm:pt>
    <dgm:pt modelId="{C6DA1C08-69AC-4E7B-AAAF-C03BDA07FF7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454FCA5-90CD-4022-9C46-2E126D3E125A}" type="par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C0D23E61-86B6-4D2E-B8D3-FA3CC3F1AE0F}" type="sibTrans" cxnId="{681BA249-B917-4ED2-B1DC-3338E5D15A1D}">
      <dgm:prSet/>
      <dgm:spPr/>
      <dgm:t>
        <a:bodyPr/>
        <a:lstStyle/>
        <a:p>
          <a:pPr latinLnBrk="1"/>
          <a:endParaRPr lang="ko-KR" altLang="en-US"/>
        </a:p>
      </dgm:t>
    </dgm:pt>
    <dgm:pt modelId="{D18B5DAC-F858-453A-82FC-C0E1A910BD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38104B5-7A2B-43D5-8A8E-7E324312102C}" type="par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01F4290A-8FF1-4B56-96A7-E1C2ED83A163}" type="sibTrans" cxnId="{5C19BB2E-F698-4559-9FC7-11256811C92F}">
      <dgm:prSet/>
      <dgm:spPr/>
      <dgm:t>
        <a:bodyPr/>
        <a:lstStyle/>
        <a:p>
          <a:pPr latinLnBrk="1"/>
          <a:endParaRPr lang="ko-KR" altLang="en-US"/>
        </a:p>
      </dgm:t>
    </dgm:pt>
    <dgm:pt modelId="{EC3401F3-A19F-4344-8018-29EB20FF741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D14F62D-9BF1-41E6-8FE8-94345005E141}" type="par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F12124CC-EC0A-4A2B-B90F-6CD2DF120C2C}" type="sibTrans" cxnId="{FEB2470E-E019-43F4-94A2-F2BB8C2D996D}">
      <dgm:prSet/>
      <dgm:spPr/>
      <dgm:t>
        <a:bodyPr/>
        <a:lstStyle/>
        <a:p>
          <a:pPr latinLnBrk="1"/>
          <a:endParaRPr lang="ko-KR" altLang="en-US"/>
        </a:p>
      </dgm:t>
    </dgm:pt>
    <dgm:pt modelId="{D94998F3-5186-4FE1-B8CD-93495207B94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B832A94-C8B3-433D-A98F-1FFE5AC16557}" type="par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E04182B3-2A9E-4439-A98F-76751E1150D3}" type="sibTrans" cxnId="{C475AA71-D550-4950-87DB-88BBB8EF8DC2}">
      <dgm:prSet/>
      <dgm:spPr/>
      <dgm:t>
        <a:bodyPr/>
        <a:lstStyle/>
        <a:p>
          <a:pPr latinLnBrk="1"/>
          <a:endParaRPr lang="ko-KR" altLang="en-US"/>
        </a:p>
      </dgm:t>
    </dgm:pt>
    <dgm:pt modelId="{72573C3A-E14B-4349-949D-959BCB2F5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AAD4225-72FC-4EBF-A65C-0E38F043D9A9}" type="par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27FC74B7-3ADA-4D14-A939-C2F101FB0824}" type="sibTrans" cxnId="{C9F518ED-650F-4C74-9289-99D420EE5185}">
      <dgm:prSet/>
      <dgm:spPr/>
      <dgm:t>
        <a:bodyPr/>
        <a:lstStyle/>
        <a:p>
          <a:pPr latinLnBrk="1"/>
          <a:endParaRPr lang="ko-KR" altLang="en-US"/>
        </a:p>
      </dgm:t>
    </dgm:pt>
    <dgm:pt modelId="{FEB1A705-132A-4140-9B2F-EC79BF90CB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6583440-AF11-44BC-BBC9-752D077B6211}" type="par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86ED4D9-F8A7-4558-99E9-E061CC687C3B}" type="sibTrans" cxnId="{204E368B-9677-45EA-85F1-27B3DE56E0AE}">
      <dgm:prSet/>
      <dgm:spPr/>
      <dgm:t>
        <a:bodyPr/>
        <a:lstStyle/>
        <a:p>
          <a:pPr latinLnBrk="1"/>
          <a:endParaRPr lang="ko-KR" altLang="en-US"/>
        </a:p>
      </dgm:t>
    </dgm:pt>
    <dgm:pt modelId="{225B575B-DCD5-4D37-BE3A-1CF2C8C35486}" type="pres">
      <dgm:prSet presAssocID="{F3E55ECD-9C4E-496B-AC7B-0B32121B99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2E59A4-ADE0-4FFC-B5B0-1246A2E4F0F1}" type="pres">
      <dgm:prSet presAssocID="{463D6B1A-BB59-4F8F-88D1-A323A5F9FE8C}" presName="root1" presStyleCnt="0"/>
      <dgm:spPr/>
    </dgm:pt>
    <dgm:pt modelId="{3502F4BE-A9E1-4697-85A6-9D1DC325BD36}" type="pres">
      <dgm:prSet presAssocID="{463D6B1A-BB59-4F8F-88D1-A323A5F9FE8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C3244-E9B6-4B13-8A07-2B46BC71CDE8}" type="pres">
      <dgm:prSet presAssocID="{463D6B1A-BB59-4F8F-88D1-A323A5F9FE8C}" presName="level2hierChild" presStyleCnt="0"/>
      <dgm:spPr/>
    </dgm:pt>
    <dgm:pt modelId="{A430A9BF-CFBE-45DD-9654-32271C59C9A7}" type="pres">
      <dgm:prSet presAssocID="{4371B9F5-E2D5-4334-9A76-323F4BC0D15C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BEAAB0-6139-4B5D-9A36-114D319C94AE}" type="pres">
      <dgm:prSet presAssocID="{4371B9F5-E2D5-4334-9A76-323F4BC0D15C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D0E5620-37DB-41B9-949E-4E520EECE504}" type="pres">
      <dgm:prSet presAssocID="{1454669D-F9E0-41AE-868B-627B3145495A}" presName="root2" presStyleCnt="0"/>
      <dgm:spPr/>
    </dgm:pt>
    <dgm:pt modelId="{CEC65890-78BA-4539-AA70-843EAB8B941F}" type="pres">
      <dgm:prSet presAssocID="{1454669D-F9E0-41AE-868B-627B3145495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1A16A7-BBEC-4673-A97C-A2D3253DF088}" type="pres">
      <dgm:prSet presAssocID="{1454669D-F9E0-41AE-868B-627B3145495A}" presName="level3hierChild" presStyleCnt="0"/>
      <dgm:spPr/>
    </dgm:pt>
    <dgm:pt modelId="{2490F3D1-B1C7-425A-A496-6C6348E5807F}" type="pres">
      <dgm:prSet presAssocID="{B6583440-AF11-44BC-BBC9-752D077B6211}" presName="conn2-1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3DECFED-8207-44A4-8436-7A53AECB2934}" type="pres">
      <dgm:prSet presAssocID="{B6583440-AF11-44BC-BBC9-752D077B6211}" presName="connTx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A045A73-E8BC-4207-8536-337F8BBF6541}" type="pres">
      <dgm:prSet presAssocID="{FEB1A705-132A-4140-9B2F-EC79BF90CBBA}" presName="root2" presStyleCnt="0"/>
      <dgm:spPr/>
    </dgm:pt>
    <dgm:pt modelId="{724410C3-6165-468F-9964-DFC69748108B}" type="pres">
      <dgm:prSet presAssocID="{FEB1A705-132A-4140-9B2F-EC79BF90CBB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E841E-DBF8-42F3-AC96-6A83AE9F5A84}" type="pres">
      <dgm:prSet presAssocID="{FEB1A705-132A-4140-9B2F-EC79BF90CBBA}" presName="level3hierChild" presStyleCnt="0"/>
      <dgm:spPr/>
    </dgm:pt>
    <dgm:pt modelId="{7AFC6679-040B-4A57-A213-72CEF0858644}" type="pres">
      <dgm:prSet presAssocID="{CAAD4225-72FC-4EBF-A65C-0E38F043D9A9}" presName="conn2-1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B3C6582-681B-4F0B-9D1D-26CDA8682A43}" type="pres">
      <dgm:prSet presAssocID="{CAAD4225-72FC-4EBF-A65C-0E38F043D9A9}" presName="connTx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9CE58DF-BBEA-474C-ACD3-8505211F2AF3}" type="pres">
      <dgm:prSet presAssocID="{72573C3A-E14B-4349-949D-959BCB2F54BA}" presName="root2" presStyleCnt="0"/>
      <dgm:spPr/>
    </dgm:pt>
    <dgm:pt modelId="{B2A548FC-C997-4B36-94F8-AAB5404AA09A}" type="pres">
      <dgm:prSet presAssocID="{72573C3A-E14B-4349-949D-959BCB2F54B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E247D-5B9F-4D1B-9DD8-3840174FBE3F}" type="pres">
      <dgm:prSet presAssocID="{72573C3A-E14B-4349-949D-959BCB2F54BA}" presName="level3hierChild" presStyleCnt="0"/>
      <dgm:spPr/>
    </dgm:pt>
    <dgm:pt modelId="{76E4C2F7-CE0A-45C0-B3A8-8DB1C95933C3}" type="pres">
      <dgm:prSet presAssocID="{7D14F62D-9BF1-41E6-8FE8-94345005E141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CF84322-52E1-4BAA-A388-729403AB0147}" type="pres">
      <dgm:prSet presAssocID="{7D14F62D-9BF1-41E6-8FE8-94345005E141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B5AA7A-93DF-4135-BC27-504FA6B7B646}" type="pres">
      <dgm:prSet presAssocID="{EC3401F3-A19F-4344-8018-29EB20FF741D}" presName="root2" presStyleCnt="0"/>
      <dgm:spPr/>
    </dgm:pt>
    <dgm:pt modelId="{1AAA2212-4C96-40AC-834F-7E9449E009B3}" type="pres">
      <dgm:prSet presAssocID="{EC3401F3-A19F-4344-8018-29EB20FF741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BDF27-D48F-4B34-9D3D-313A2600B725}" type="pres">
      <dgm:prSet presAssocID="{EC3401F3-A19F-4344-8018-29EB20FF741D}" presName="level3hierChild" presStyleCnt="0"/>
      <dgm:spPr/>
    </dgm:pt>
    <dgm:pt modelId="{FA83AABE-0819-45ED-A40C-ABFFC9EA5E5A}" type="pres">
      <dgm:prSet presAssocID="{BCA2BB2B-AEA4-4B87-857F-4E8B5BC619D1}" presName="conn2-1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102BF12-68C4-412D-BEF9-E28EFB72112A}" type="pres">
      <dgm:prSet presAssocID="{BCA2BB2B-AEA4-4B87-857F-4E8B5BC619D1}" presName="connTx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C8BD74A-0E0A-4C33-A036-E127D0F1915A}" type="pres">
      <dgm:prSet presAssocID="{9AFDEA11-1B03-4B74-9096-2D19D0A1EFC4}" presName="root2" presStyleCnt="0"/>
      <dgm:spPr/>
    </dgm:pt>
    <dgm:pt modelId="{39D2B216-6B17-4CF3-B3FE-C8A343A86540}" type="pres">
      <dgm:prSet presAssocID="{9AFDEA11-1B03-4B74-9096-2D19D0A1EFC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C0C1D-3682-41AE-B705-30717D02410E}" type="pres">
      <dgm:prSet presAssocID="{9AFDEA11-1B03-4B74-9096-2D19D0A1EFC4}" presName="level3hierChild" presStyleCnt="0"/>
      <dgm:spPr/>
    </dgm:pt>
    <dgm:pt modelId="{1BE9AF5A-C478-4D15-8594-EE4B1FB6D08E}" type="pres">
      <dgm:prSet presAssocID="{B8D42E6F-39B3-4424-8C5D-33D55756F961}" presName="conn2-1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ABB2FF7-1039-40D9-B9C4-F072928F7071}" type="pres">
      <dgm:prSet presAssocID="{B8D42E6F-39B3-4424-8C5D-33D55756F961}" presName="connTx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961BE30-3757-4471-B8DD-584128FE2CED}" type="pres">
      <dgm:prSet presAssocID="{3FC16F49-A106-481C-A1D2-DA396082B3FB}" presName="root2" presStyleCnt="0"/>
      <dgm:spPr/>
    </dgm:pt>
    <dgm:pt modelId="{1C798292-E26A-4E01-915D-21668332FC1D}" type="pres">
      <dgm:prSet presAssocID="{3FC16F49-A106-481C-A1D2-DA396082B3F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7749D-3D68-4909-A2BE-13A25BEDDB94}" type="pres">
      <dgm:prSet presAssocID="{3FC16F49-A106-481C-A1D2-DA396082B3FB}" presName="level3hierChild" presStyleCnt="0"/>
      <dgm:spPr/>
    </dgm:pt>
    <dgm:pt modelId="{EF9770C2-8922-4B9C-B118-000B9C5242C0}" type="pres">
      <dgm:prSet presAssocID="{B454FCA5-90CD-4022-9C46-2E126D3E125A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24D610A-6C58-4ABF-8444-C3014CD33E05}" type="pres">
      <dgm:prSet presAssocID="{B454FCA5-90CD-4022-9C46-2E126D3E125A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29E1EF-3DD3-4C72-AF54-B00C7979ACA8}" type="pres">
      <dgm:prSet presAssocID="{C6DA1C08-69AC-4E7B-AAAF-C03BDA07FF79}" presName="root2" presStyleCnt="0"/>
      <dgm:spPr/>
    </dgm:pt>
    <dgm:pt modelId="{C0BD22B8-27A3-41AC-98ED-4A045C76C9B8}" type="pres">
      <dgm:prSet presAssocID="{C6DA1C08-69AC-4E7B-AAAF-C03BDA07FF7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76EB7-4413-4BC9-A4BA-8C1D6A46E6C7}" type="pres">
      <dgm:prSet presAssocID="{C6DA1C08-69AC-4E7B-AAAF-C03BDA07FF79}" presName="level3hierChild" presStyleCnt="0"/>
      <dgm:spPr/>
    </dgm:pt>
    <dgm:pt modelId="{502315A6-F7B3-470E-9AA1-BF41E542EEE5}" type="pres">
      <dgm:prSet presAssocID="{838104B5-7A2B-43D5-8A8E-7E324312102C}" presName="conn2-1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9CB5960-6B36-4623-A8E4-8F88B8B7DB9D}" type="pres">
      <dgm:prSet presAssocID="{838104B5-7A2B-43D5-8A8E-7E324312102C}" presName="connTx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EAEDFD87-1E7E-46F5-97F5-BFF329ECCB70}" type="pres">
      <dgm:prSet presAssocID="{D18B5DAC-F858-453A-82FC-C0E1A910BD2B}" presName="root2" presStyleCnt="0"/>
      <dgm:spPr/>
    </dgm:pt>
    <dgm:pt modelId="{338ECA39-D689-40BA-A99B-D1D9348A5D01}" type="pres">
      <dgm:prSet presAssocID="{D18B5DAC-F858-453A-82FC-C0E1A910BD2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0016F-5E78-4352-AB1C-8826CB00EB18}" type="pres">
      <dgm:prSet presAssocID="{D18B5DAC-F858-453A-82FC-C0E1A910BD2B}" presName="level3hierChild" presStyleCnt="0"/>
      <dgm:spPr/>
    </dgm:pt>
    <dgm:pt modelId="{D1E8F139-3512-4187-9741-7D1170C146A0}" type="pres">
      <dgm:prSet presAssocID="{DB832A94-C8B3-433D-A98F-1FFE5AC16557}" presName="conn2-1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5CA46CA8-7A90-4B58-8C88-6DC3B94EF9E3}" type="pres">
      <dgm:prSet presAssocID="{DB832A94-C8B3-433D-A98F-1FFE5AC16557}" presName="connTx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5EEF5A8-A5EF-4B23-9D95-E34944A289DC}" type="pres">
      <dgm:prSet presAssocID="{D94998F3-5186-4FE1-B8CD-93495207B940}" presName="root2" presStyleCnt="0"/>
      <dgm:spPr/>
    </dgm:pt>
    <dgm:pt modelId="{9D095E39-B3C1-4B58-8DA0-6CCB44B166EF}" type="pres">
      <dgm:prSet presAssocID="{D94998F3-5186-4FE1-B8CD-93495207B94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2F816-8159-4404-A5D5-B7764CEBE27E}" type="pres">
      <dgm:prSet presAssocID="{D94998F3-5186-4FE1-B8CD-93495207B940}" presName="level3hierChild" presStyleCnt="0"/>
      <dgm:spPr/>
    </dgm:pt>
  </dgm:ptLst>
  <dgm:cxnLst>
    <dgm:cxn modelId="{B7E175A0-A031-4629-A3CA-5BC86A53BA1C}" type="presOf" srcId="{4371B9F5-E2D5-4334-9A76-323F4BC0D15C}" destId="{51BEAAB0-6139-4B5D-9A36-114D319C94AE}" srcOrd="1" destOrd="0" presId="urn:microsoft.com/office/officeart/2005/8/layout/hierarchy2"/>
    <dgm:cxn modelId="{A7CDBE7A-C9E7-4BC7-B50C-0E196312C4AC}" type="presOf" srcId="{BCA2BB2B-AEA4-4B87-857F-4E8B5BC619D1}" destId="{FA83AABE-0819-45ED-A40C-ABFFC9EA5E5A}" srcOrd="0" destOrd="0" presId="urn:microsoft.com/office/officeart/2005/8/layout/hierarchy2"/>
    <dgm:cxn modelId="{ACC1999D-9693-4722-A33D-9FE18545B9D1}" srcId="{EC3401F3-A19F-4344-8018-29EB20FF741D}" destId="{3FC16F49-A106-481C-A1D2-DA396082B3FB}" srcOrd="1" destOrd="0" parTransId="{B8D42E6F-39B3-4424-8C5D-33D55756F961}" sibTransId="{81811E94-A47B-4B34-8BFA-CAFD6733D1B2}"/>
    <dgm:cxn modelId="{80023F53-B34B-4B71-89FD-E66DAF02FF79}" type="presOf" srcId="{4371B9F5-E2D5-4334-9A76-323F4BC0D15C}" destId="{A430A9BF-CFBE-45DD-9654-32271C59C9A7}" srcOrd="0" destOrd="0" presId="urn:microsoft.com/office/officeart/2005/8/layout/hierarchy2"/>
    <dgm:cxn modelId="{B2F70F6B-C78B-49E0-900E-EBC6AA3F5811}" type="presOf" srcId="{7D14F62D-9BF1-41E6-8FE8-94345005E141}" destId="{1CF84322-52E1-4BAA-A388-729403AB0147}" srcOrd="1" destOrd="0" presId="urn:microsoft.com/office/officeart/2005/8/layout/hierarchy2"/>
    <dgm:cxn modelId="{C37991EF-3E47-44FC-BB86-F7987C796016}" type="presOf" srcId="{FEB1A705-132A-4140-9B2F-EC79BF90CBBA}" destId="{724410C3-6165-468F-9964-DFC69748108B}" srcOrd="0" destOrd="0" presId="urn:microsoft.com/office/officeart/2005/8/layout/hierarchy2"/>
    <dgm:cxn modelId="{BCA3D13F-8C43-4C1D-A02A-8B25DFCC6245}" type="presOf" srcId="{838104B5-7A2B-43D5-8A8E-7E324312102C}" destId="{502315A6-F7B3-470E-9AA1-BF41E542EEE5}" srcOrd="0" destOrd="0" presId="urn:microsoft.com/office/officeart/2005/8/layout/hierarchy2"/>
    <dgm:cxn modelId="{681BA249-B917-4ED2-B1DC-3338E5D15A1D}" srcId="{463D6B1A-BB59-4F8F-88D1-A323A5F9FE8C}" destId="{C6DA1C08-69AC-4E7B-AAAF-C03BDA07FF79}" srcOrd="2" destOrd="0" parTransId="{B454FCA5-90CD-4022-9C46-2E126D3E125A}" sibTransId="{C0D23E61-86B6-4D2E-B8D3-FA3CC3F1AE0F}"/>
    <dgm:cxn modelId="{2029D7B6-E84B-4F48-9528-23E1782A2E67}" type="presOf" srcId="{1454669D-F9E0-41AE-868B-627B3145495A}" destId="{CEC65890-78BA-4539-AA70-843EAB8B941F}" srcOrd="0" destOrd="0" presId="urn:microsoft.com/office/officeart/2005/8/layout/hierarchy2"/>
    <dgm:cxn modelId="{2661D269-42E8-4AA3-9162-F5CDFEC40312}" type="presOf" srcId="{CAAD4225-72FC-4EBF-A65C-0E38F043D9A9}" destId="{9B3C6582-681B-4F0B-9D1D-26CDA8682A43}" srcOrd="1" destOrd="0" presId="urn:microsoft.com/office/officeart/2005/8/layout/hierarchy2"/>
    <dgm:cxn modelId="{5E094BBC-6D75-404B-8932-735E2FF4061D}" type="presOf" srcId="{BCA2BB2B-AEA4-4B87-857F-4E8B5BC619D1}" destId="{B102BF12-68C4-412D-BEF9-E28EFB72112A}" srcOrd="1" destOrd="0" presId="urn:microsoft.com/office/officeart/2005/8/layout/hierarchy2"/>
    <dgm:cxn modelId="{231D9F23-ECB0-464A-ABBD-6CB2614135AA}" type="presOf" srcId="{B454FCA5-90CD-4022-9C46-2E126D3E125A}" destId="{EF9770C2-8922-4B9C-B118-000B9C5242C0}" srcOrd="0" destOrd="0" presId="urn:microsoft.com/office/officeart/2005/8/layout/hierarchy2"/>
    <dgm:cxn modelId="{C475AA71-D550-4950-87DB-88BBB8EF8DC2}" srcId="{C6DA1C08-69AC-4E7B-AAAF-C03BDA07FF79}" destId="{D94998F3-5186-4FE1-B8CD-93495207B940}" srcOrd="1" destOrd="0" parTransId="{DB832A94-C8B3-433D-A98F-1FFE5AC16557}" sibTransId="{E04182B3-2A9E-4439-A98F-76751E1150D3}"/>
    <dgm:cxn modelId="{898B592F-3B47-4546-9775-F8A9DE5EF7F1}" type="presOf" srcId="{D18B5DAC-F858-453A-82FC-C0E1A910BD2B}" destId="{338ECA39-D689-40BA-A99B-D1D9348A5D01}" srcOrd="0" destOrd="0" presId="urn:microsoft.com/office/officeart/2005/8/layout/hierarchy2"/>
    <dgm:cxn modelId="{823CB5B1-A4D7-45F1-B3EE-B1B1D6661873}" type="presOf" srcId="{B6583440-AF11-44BC-BBC9-752D077B6211}" destId="{2490F3D1-B1C7-425A-A496-6C6348E5807F}" srcOrd="0" destOrd="0" presId="urn:microsoft.com/office/officeart/2005/8/layout/hierarchy2"/>
    <dgm:cxn modelId="{71F952B2-A34A-4E0C-BB2E-8506FB1C520E}" type="presOf" srcId="{3FC16F49-A106-481C-A1D2-DA396082B3FB}" destId="{1C798292-E26A-4E01-915D-21668332FC1D}" srcOrd="0" destOrd="0" presId="urn:microsoft.com/office/officeart/2005/8/layout/hierarchy2"/>
    <dgm:cxn modelId="{C9F518ED-650F-4C74-9289-99D420EE5185}" srcId="{1454669D-F9E0-41AE-868B-627B3145495A}" destId="{72573C3A-E14B-4349-949D-959BCB2F54BA}" srcOrd="1" destOrd="0" parTransId="{CAAD4225-72FC-4EBF-A65C-0E38F043D9A9}" sibTransId="{27FC74B7-3ADA-4D14-A939-C2F101FB0824}"/>
    <dgm:cxn modelId="{801C8DBE-F659-4C3F-A73D-27490780F9A9}" type="presOf" srcId="{838104B5-7A2B-43D5-8A8E-7E324312102C}" destId="{A9CB5960-6B36-4623-A8E4-8F88B8B7DB9D}" srcOrd="1" destOrd="0" presId="urn:microsoft.com/office/officeart/2005/8/layout/hierarchy2"/>
    <dgm:cxn modelId="{C471B26D-615B-474F-9475-9FBFC30F9A83}" type="presOf" srcId="{463D6B1A-BB59-4F8F-88D1-A323A5F9FE8C}" destId="{3502F4BE-A9E1-4697-85A6-9D1DC325BD36}" srcOrd="0" destOrd="0" presId="urn:microsoft.com/office/officeart/2005/8/layout/hierarchy2"/>
    <dgm:cxn modelId="{790271FC-DBFC-47A8-82A9-DDB91A4DF4DD}" srcId="{F3E55ECD-9C4E-496B-AC7B-0B32121B99E1}" destId="{463D6B1A-BB59-4F8F-88D1-A323A5F9FE8C}" srcOrd="0" destOrd="0" parTransId="{6A39381A-6860-40AE-8B81-FA2CA9626A0C}" sibTransId="{F46D6756-4113-4884-ADD0-252D0F4EE19F}"/>
    <dgm:cxn modelId="{F0199796-DC7F-4275-8DEE-C7C6FF968983}" type="presOf" srcId="{B6583440-AF11-44BC-BBC9-752D077B6211}" destId="{C3DECFED-8207-44A4-8436-7A53AECB2934}" srcOrd="1" destOrd="0" presId="urn:microsoft.com/office/officeart/2005/8/layout/hierarchy2"/>
    <dgm:cxn modelId="{532B2BB0-FCEB-4D7F-B3B8-C9A35CDABF02}" srcId="{EC3401F3-A19F-4344-8018-29EB20FF741D}" destId="{9AFDEA11-1B03-4B74-9096-2D19D0A1EFC4}" srcOrd="0" destOrd="0" parTransId="{BCA2BB2B-AEA4-4B87-857F-4E8B5BC619D1}" sibTransId="{E4E9BAE4-85B7-4B08-AC4C-460523E09831}"/>
    <dgm:cxn modelId="{37801AA3-3FD7-4976-AAF7-741D87C67C5A}" type="presOf" srcId="{72573C3A-E14B-4349-949D-959BCB2F54BA}" destId="{B2A548FC-C997-4B36-94F8-AAB5404AA09A}" srcOrd="0" destOrd="0" presId="urn:microsoft.com/office/officeart/2005/8/layout/hierarchy2"/>
    <dgm:cxn modelId="{204E368B-9677-45EA-85F1-27B3DE56E0AE}" srcId="{1454669D-F9E0-41AE-868B-627B3145495A}" destId="{FEB1A705-132A-4140-9B2F-EC79BF90CBBA}" srcOrd="0" destOrd="0" parTransId="{B6583440-AF11-44BC-BBC9-752D077B6211}" sibTransId="{286ED4D9-F8A7-4558-99E9-E061CC687C3B}"/>
    <dgm:cxn modelId="{1BE06BB5-79F5-499A-9297-BC1252D657AC}" type="presOf" srcId="{B8D42E6F-39B3-4424-8C5D-33D55756F961}" destId="{9ABB2FF7-1039-40D9-B9C4-F072928F7071}" srcOrd="1" destOrd="0" presId="urn:microsoft.com/office/officeart/2005/8/layout/hierarchy2"/>
    <dgm:cxn modelId="{ED2AD807-64C2-44D5-92D1-5B1560A96DB4}" type="presOf" srcId="{F3E55ECD-9C4E-496B-AC7B-0B32121B99E1}" destId="{225B575B-DCD5-4D37-BE3A-1CF2C8C35486}" srcOrd="0" destOrd="0" presId="urn:microsoft.com/office/officeart/2005/8/layout/hierarchy2"/>
    <dgm:cxn modelId="{F9B784A9-ACA5-42EF-8B7C-0B95BAC790EA}" type="presOf" srcId="{B454FCA5-90CD-4022-9C46-2E126D3E125A}" destId="{824D610A-6C58-4ABF-8444-C3014CD33E05}" srcOrd="1" destOrd="0" presId="urn:microsoft.com/office/officeart/2005/8/layout/hierarchy2"/>
    <dgm:cxn modelId="{88CF7448-56BD-44A1-88E2-602FBFADD0C8}" type="presOf" srcId="{C6DA1C08-69AC-4E7B-AAAF-C03BDA07FF79}" destId="{C0BD22B8-27A3-41AC-98ED-4A045C76C9B8}" srcOrd="0" destOrd="0" presId="urn:microsoft.com/office/officeart/2005/8/layout/hierarchy2"/>
    <dgm:cxn modelId="{9FD6A395-D189-4660-9AED-A835EBFFF769}" srcId="{463D6B1A-BB59-4F8F-88D1-A323A5F9FE8C}" destId="{1454669D-F9E0-41AE-868B-627B3145495A}" srcOrd="0" destOrd="0" parTransId="{4371B9F5-E2D5-4334-9A76-323F4BC0D15C}" sibTransId="{63647D5D-FBCA-41C6-A4F8-81837089DD2F}"/>
    <dgm:cxn modelId="{5C19BB2E-F698-4559-9FC7-11256811C92F}" srcId="{C6DA1C08-69AC-4E7B-AAAF-C03BDA07FF79}" destId="{D18B5DAC-F858-453A-82FC-C0E1A910BD2B}" srcOrd="0" destOrd="0" parTransId="{838104B5-7A2B-43D5-8A8E-7E324312102C}" sibTransId="{01F4290A-8FF1-4B56-96A7-E1C2ED83A163}"/>
    <dgm:cxn modelId="{D80AA4C3-23E9-441A-BD9F-4187608ADE11}" type="presOf" srcId="{DB832A94-C8B3-433D-A98F-1FFE5AC16557}" destId="{5CA46CA8-7A90-4B58-8C88-6DC3B94EF9E3}" srcOrd="1" destOrd="0" presId="urn:microsoft.com/office/officeart/2005/8/layout/hierarchy2"/>
    <dgm:cxn modelId="{AAA76DDB-1749-4163-A62E-04FAA38076EB}" type="presOf" srcId="{B8D42E6F-39B3-4424-8C5D-33D55756F961}" destId="{1BE9AF5A-C478-4D15-8594-EE4B1FB6D08E}" srcOrd="0" destOrd="0" presId="urn:microsoft.com/office/officeart/2005/8/layout/hierarchy2"/>
    <dgm:cxn modelId="{087E95CA-6EC4-4920-ABB2-8989CB237B49}" type="presOf" srcId="{CAAD4225-72FC-4EBF-A65C-0E38F043D9A9}" destId="{7AFC6679-040B-4A57-A213-72CEF0858644}" srcOrd="0" destOrd="0" presId="urn:microsoft.com/office/officeart/2005/8/layout/hierarchy2"/>
    <dgm:cxn modelId="{39C52581-6705-4E26-A5DE-3FF130CD3817}" type="presOf" srcId="{D94998F3-5186-4FE1-B8CD-93495207B940}" destId="{9D095E39-B3C1-4B58-8DA0-6CCB44B166EF}" srcOrd="0" destOrd="0" presId="urn:microsoft.com/office/officeart/2005/8/layout/hierarchy2"/>
    <dgm:cxn modelId="{FEB2470E-E019-43F4-94A2-F2BB8C2D996D}" srcId="{463D6B1A-BB59-4F8F-88D1-A323A5F9FE8C}" destId="{EC3401F3-A19F-4344-8018-29EB20FF741D}" srcOrd="1" destOrd="0" parTransId="{7D14F62D-9BF1-41E6-8FE8-94345005E141}" sibTransId="{F12124CC-EC0A-4A2B-B90F-6CD2DF120C2C}"/>
    <dgm:cxn modelId="{FC496D73-114B-4840-BFCC-AD4FBF401436}" type="presOf" srcId="{DB832A94-C8B3-433D-A98F-1FFE5AC16557}" destId="{D1E8F139-3512-4187-9741-7D1170C146A0}" srcOrd="0" destOrd="0" presId="urn:microsoft.com/office/officeart/2005/8/layout/hierarchy2"/>
    <dgm:cxn modelId="{9CEEFC85-0689-49E5-ACEA-CC94E0B2FE1B}" type="presOf" srcId="{9AFDEA11-1B03-4B74-9096-2D19D0A1EFC4}" destId="{39D2B216-6B17-4CF3-B3FE-C8A343A86540}" srcOrd="0" destOrd="0" presId="urn:microsoft.com/office/officeart/2005/8/layout/hierarchy2"/>
    <dgm:cxn modelId="{D5541020-2305-47A0-93A8-081A20585109}" type="presOf" srcId="{7D14F62D-9BF1-41E6-8FE8-94345005E141}" destId="{76E4C2F7-CE0A-45C0-B3A8-8DB1C95933C3}" srcOrd="0" destOrd="0" presId="urn:microsoft.com/office/officeart/2005/8/layout/hierarchy2"/>
    <dgm:cxn modelId="{857FD1A5-59FC-42FC-BBB0-CB693536C443}" type="presOf" srcId="{EC3401F3-A19F-4344-8018-29EB20FF741D}" destId="{1AAA2212-4C96-40AC-834F-7E9449E009B3}" srcOrd="0" destOrd="0" presId="urn:microsoft.com/office/officeart/2005/8/layout/hierarchy2"/>
    <dgm:cxn modelId="{58BC1852-C060-4199-86CF-17FB4CE72460}" type="presParOf" srcId="{225B575B-DCD5-4D37-BE3A-1CF2C8C35486}" destId="{DE2E59A4-ADE0-4FFC-B5B0-1246A2E4F0F1}" srcOrd="0" destOrd="0" presId="urn:microsoft.com/office/officeart/2005/8/layout/hierarchy2"/>
    <dgm:cxn modelId="{B7AE5E6F-3557-41A3-B548-1D0E761ED708}" type="presParOf" srcId="{DE2E59A4-ADE0-4FFC-B5B0-1246A2E4F0F1}" destId="{3502F4BE-A9E1-4697-85A6-9D1DC325BD36}" srcOrd="0" destOrd="0" presId="urn:microsoft.com/office/officeart/2005/8/layout/hierarchy2"/>
    <dgm:cxn modelId="{4B352FBC-CBB1-4E16-9529-6179E04E74D1}" type="presParOf" srcId="{DE2E59A4-ADE0-4FFC-B5B0-1246A2E4F0F1}" destId="{998C3244-E9B6-4B13-8A07-2B46BC71CDE8}" srcOrd="1" destOrd="0" presId="urn:microsoft.com/office/officeart/2005/8/layout/hierarchy2"/>
    <dgm:cxn modelId="{A5660543-FC3C-4979-B87B-01F89BFF8008}" type="presParOf" srcId="{998C3244-E9B6-4B13-8A07-2B46BC71CDE8}" destId="{A430A9BF-CFBE-45DD-9654-32271C59C9A7}" srcOrd="0" destOrd="0" presId="urn:microsoft.com/office/officeart/2005/8/layout/hierarchy2"/>
    <dgm:cxn modelId="{CCBFA66A-E872-428F-BFF7-2A5FB3D3121F}" type="presParOf" srcId="{A430A9BF-CFBE-45DD-9654-32271C59C9A7}" destId="{51BEAAB0-6139-4B5D-9A36-114D319C94AE}" srcOrd="0" destOrd="0" presId="urn:microsoft.com/office/officeart/2005/8/layout/hierarchy2"/>
    <dgm:cxn modelId="{65BC2344-B886-460F-98EF-BB180A9CBEB5}" type="presParOf" srcId="{998C3244-E9B6-4B13-8A07-2B46BC71CDE8}" destId="{0D0E5620-37DB-41B9-949E-4E520EECE504}" srcOrd="1" destOrd="0" presId="urn:microsoft.com/office/officeart/2005/8/layout/hierarchy2"/>
    <dgm:cxn modelId="{72DE6D39-CE42-4C99-8B79-C7488AA7D59E}" type="presParOf" srcId="{0D0E5620-37DB-41B9-949E-4E520EECE504}" destId="{CEC65890-78BA-4539-AA70-843EAB8B941F}" srcOrd="0" destOrd="0" presId="urn:microsoft.com/office/officeart/2005/8/layout/hierarchy2"/>
    <dgm:cxn modelId="{5BE5B015-4F7C-4E7E-AA23-584BF8A2ABD6}" type="presParOf" srcId="{0D0E5620-37DB-41B9-949E-4E520EECE504}" destId="{BE1A16A7-BBEC-4673-A97C-A2D3253DF088}" srcOrd="1" destOrd="0" presId="urn:microsoft.com/office/officeart/2005/8/layout/hierarchy2"/>
    <dgm:cxn modelId="{B3B6051C-284F-41D2-83B0-70D44471735F}" type="presParOf" srcId="{BE1A16A7-BBEC-4673-A97C-A2D3253DF088}" destId="{2490F3D1-B1C7-425A-A496-6C6348E5807F}" srcOrd="0" destOrd="0" presId="urn:microsoft.com/office/officeart/2005/8/layout/hierarchy2"/>
    <dgm:cxn modelId="{C5D514E9-C410-4065-8A69-F7338883DEE1}" type="presParOf" srcId="{2490F3D1-B1C7-425A-A496-6C6348E5807F}" destId="{C3DECFED-8207-44A4-8436-7A53AECB2934}" srcOrd="0" destOrd="0" presId="urn:microsoft.com/office/officeart/2005/8/layout/hierarchy2"/>
    <dgm:cxn modelId="{E526B470-C343-4E9F-ACF4-D64E512CA52D}" type="presParOf" srcId="{BE1A16A7-BBEC-4673-A97C-A2D3253DF088}" destId="{EA045A73-E8BC-4207-8536-337F8BBF6541}" srcOrd="1" destOrd="0" presId="urn:microsoft.com/office/officeart/2005/8/layout/hierarchy2"/>
    <dgm:cxn modelId="{CFDEF23E-19AC-471F-BF10-068E0080DECB}" type="presParOf" srcId="{EA045A73-E8BC-4207-8536-337F8BBF6541}" destId="{724410C3-6165-468F-9964-DFC69748108B}" srcOrd="0" destOrd="0" presId="urn:microsoft.com/office/officeart/2005/8/layout/hierarchy2"/>
    <dgm:cxn modelId="{B742EB8B-B092-47BC-B171-D56F67134F75}" type="presParOf" srcId="{EA045A73-E8BC-4207-8536-337F8BBF6541}" destId="{777E841E-DBF8-42F3-AC96-6A83AE9F5A84}" srcOrd="1" destOrd="0" presId="urn:microsoft.com/office/officeart/2005/8/layout/hierarchy2"/>
    <dgm:cxn modelId="{400094BC-57CC-4519-A4AF-A3AA2279AF16}" type="presParOf" srcId="{BE1A16A7-BBEC-4673-A97C-A2D3253DF088}" destId="{7AFC6679-040B-4A57-A213-72CEF0858644}" srcOrd="2" destOrd="0" presId="urn:microsoft.com/office/officeart/2005/8/layout/hierarchy2"/>
    <dgm:cxn modelId="{9157CD9F-3D20-4D49-8A6E-00BC26CFAEF0}" type="presParOf" srcId="{7AFC6679-040B-4A57-A213-72CEF0858644}" destId="{9B3C6582-681B-4F0B-9D1D-26CDA8682A43}" srcOrd="0" destOrd="0" presId="urn:microsoft.com/office/officeart/2005/8/layout/hierarchy2"/>
    <dgm:cxn modelId="{67BEFD20-086C-44C6-AD69-7B3EF46DE018}" type="presParOf" srcId="{BE1A16A7-BBEC-4673-A97C-A2D3253DF088}" destId="{B9CE58DF-BBEA-474C-ACD3-8505211F2AF3}" srcOrd="3" destOrd="0" presId="urn:microsoft.com/office/officeart/2005/8/layout/hierarchy2"/>
    <dgm:cxn modelId="{6B330CC0-11F5-452E-97CD-13321C58BC3C}" type="presParOf" srcId="{B9CE58DF-BBEA-474C-ACD3-8505211F2AF3}" destId="{B2A548FC-C997-4B36-94F8-AAB5404AA09A}" srcOrd="0" destOrd="0" presId="urn:microsoft.com/office/officeart/2005/8/layout/hierarchy2"/>
    <dgm:cxn modelId="{A90C3339-FD54-4649-8488-E493024BA2FE}" type="presParOf" srcId="{B9CE58DF-BBEA-474C-ACD3-8505211F2AF3}" destId="{8F1E247D-5B9F-4D1B-9DD8-3840174FBE3F}" srcOrd="1" destOrd="0" presId="urn:microsoft.com/office/officeart/2005/8/layout/hierarchy2"/>
    <dgm:cxn modelId="{34BBC624-3603-491B-9B5B-0B685415CC59}" type="presParOf" srcId="{998C3244-E9B6-4B13-8A07-2B46BC71CDE8}" destId="{76E4C2F7-CE0A-45C0-B3A8-8DB1C95933C3}" srcOrd="2" destOrd="0" presId="urn:microsoft.com/office/officeart/2005/8/layout/hierarchy2"/>
    <dgm:cxn modelId="{D5B8A5DC-B33C-4F42-8AA8-EEC6DD76992A}" type="presParOf" srcId="{76E4C2F7-CE0A-45C0-B3A8-8DB1C95933C3}" destId="{1CF84322-52E1-4BAA-A388-729403AB0147}" srcOrd="0" destOrd="0" presId="urn:microsoft.com/office/officeart/2005/8/layout/hierarchy2"/>
    <dgm:cxn modelId="{7AF9557C-B71A-4568-99A0-B773C57273AE}" type="presParOf" srcId="{998C3244-E9B6-4B13-8A07-2B46BC71CDE8}" destId="{E8B5AA7A-93DF-4135-BC27-504FA6B7B646}" srcOrd="3" destOrd="0" presId="urn:microsoft.com/office/officeart/2005/8/layout/hierarchy2"/>
    <dgm:cxn modelId="{0BE5BA00-980C-4BFC-A238-FAD5C66BEDEC}" type="presParOf" srcId="{E8B5AA7A-93DF-4135-BC27-504FA6B7B646}" destId="{1AAA2212-4C96-40AC-834F-7E9449E009B3}" srcOrd="0" destOrd="0" presId="urn:microsoft.com/office/officeart/2005/8/layout/hierarchy2"/>
    <dgm:cxn modelId="{389660C8-E5E9-489B-9776-283B4D1DAAD1}" type="presParOf" srcId="{E8B5AA7A-93DF-4135-BC27-504FA6B7B646}" destId="{64DBDF27-D48F-4B34-9D3D-313A2600B725}" srcOrd="1" destOrd="0" presId="urn:microsoft.com/office/officeart/2005/8/layout/hierarchy2"/>
    <dgm:cxn modelId="{6E6D12B2-C07D-4777-9D34-E59091358BF9}" type="presParOf" srcId="{64DBDF27-D48F-4B34-9D3D-313A2600B725}" destId="{FA83AABE-0819-45ED-A40C-ABFFC9EA5E5A}" srcOrd="0" destOrd="0" presId="urn:microsoft.com/office/officeart/2005/8/layout/hierarchy2"/>
    <dgm:cxn modelId="{BC47822C-E223-44B9-A0FE-C8BFB1F459B9}" type="presParOf" srcId="{FA83AABE-0819-45ED-A40C-ABFFC9EA5E5A}" destId="{B102BF12-68C4-412D-BEF9-E28EFB72112A}" srcOrd="0" destOrd="0" presId="urn:microsoft.com/office/officeart/2005/8/layout/hierarchy2"/>
    <dgm:cxn modelId="{1D0E7B9E-D6C2-40C4-97F4-628449C37790}" type="presParOf" srcId="{64DBDF27-D48F-4B34-9D3D-313A2600B725}" destId="{FC8BD74A-0E0A-4C33-A036-E127D0F1915A}" srcOrd="1" destOrd="0" presId="urn:microsoft.com/office/officeart/2005/8/layout/hierarchy2"/>
    <dgm:cxn modelId="{67487C68-2C64-4D62-BD74-420B6593760A}" type="presParOf" srcId="{FC8BD74A-0E0A-4C33-A036-E127D0F1915A}" destId="{39D2B216-6B17-4CF3-B3FE-C8A343A86540}" srcOrd="0" destOrd="0" presId="urn:microsoft.com/office/officeart/2005/8/layout/hierarchy2"/>
    <dgm:cxn modelId="{6662FFC6-1E33-4ED8-93D8-23D2CF4375AA}" type="presParOf" srcId="{FC8BD74A-0E0A-4C33-A036-E127D0F1915A}" destId="{FC7C0C1D-3682-41AE-B705-30717D02410E}" srcOrd="1" destOrd="0" presId="urn:microsoft.com/office/officeart/2005/8/layout/hierarchy2"/>
    <dgm:cxn modelId="{CECD46F4-8F4A-4605-B9AE-E69F938FE6C3}" type="presParOf" srcId="{64DBDF27-D48F-4B34-9D3D-313A2600B725}" destId="{1BE9AF5A-C478-4D15-8594-EE4B1FB6D08E}" srcOrd="2" destOrd="0" presId="urn:microsoft.com/office/officeart/2005/8/layout/hierarchy2"/>
    <dgm:cxn modelId="{3739881D-48D7-4869-8179-638BB47023D2}" type="presParOf" srcId="{1BE9AF5A-C478-4D15-8594-EE4B1FB6D08E}" destId="{9ABB2FF7-1039-40D9-B9C4-F072928F7071}" srcOrd="0" destOrd="0" presId="urn:microsoft.com/office/officeart/2005/8/layout/hierarchy2"/>
    <dgm:cxn modelId="{2FB76FA1-CFA9-448E-A155-6BFFCB38333D}" type="presParOf" srcId="{64DBDF27-D48F-4B34-9D3D-313A2600B725}" destId="{E961BE30-3757-4471-B8DD-584128FE2CED}" srcOrd="3" destOrd="0" presId="urn:microsoft.com/office/officeart/2005/8/layout/hierarchy2"/>
    <dgm:cxn modelId="{24E48315-53F7-4AC6-A325-97893D860F61}" type="presParOf" srcId="{E961BE30-3757-4471-B8DD-584128FE2CED}" destId="{1C798292-E26A-4E01-915D-21668332FC1D}" srcOrd="0" destOrd="0" presId="urn:microsoft.com/office/officeart/2005/8/layout/hierarchy2"/>
    <dgm:cxn modelId="{A0AE3A59-802B-46DA-8B56-6818739BF2E8}" type="presParOf" srcId="{E961BE30-3757-4471-B8DD-584128FE2CED}" destId="{83B7749D-3D68-4909-A2BE-13A25BEDDB94}" srcOrd="1" destOrd="0" presId="urn:microsoft.com/office/officeart/2005/8/layout/hierarchy2"/>
    <dgm:cxn modelId="{4866870D-CD67-4DD4-A03E-FFF4FC4EC887}" type="presParOf" srcId="{998C3244-E9B6-4B13-8A07-2B46BC71CDE8}" destId="{EF9770C2-8922-4B9C-B118-000B9C5242C0}" srcOrd="4" destOrd="0" presId="urn:microsoft.com/office/officeart/2005/8/layout/hierarchy2"/>
    <dgm:cxn modelId="{80DA2972-98EC-4345-A1DF-B4FC00A97F11}" type="presParOf" srcId="{EF9770C2-8922-4B9C-B118-000B9C5242C0}" destId="{824D610A-6C58-4ABF-8444-C3014CD33E05}" srcOrd="0" destOrd="0" presId="urn:microsoft.com/office/officeart/2005/8/layout/hierarchy2"/>
    <dgm:cxn modelId="{756736B5-5EBE-4653-A265-41697DA97ACC}" type="presParOf" srcId="{998C3244-E9B6-4B13-8A07-2B46BC71CDE8}" destId="{2529E1EF-3DD3-4C72-AF54-B00C7979ACA8}" srcOrd="5" destOrd="0" presId="urn:microsoft.com/office/officeart/2005/8/layout/hierarchy2"/>
    <dgm:cxn modelId="{0F601F8F-E1B0-4A89-B964-C9646B15B57E}" type="presParOf" srcId="{2529E1EF-3DD3-4C72-AF54-B00C7979ACA8}" destId="{C0BD22B8-27A3-41AC-98ED-4A045C76C9B8}" srcOrd="0" destOrd="0" presId="urn:microsoft.com/office/officeart/2005/8/layout/hierarchy2"/>
    <dgm:cxn modelId="{BE17653A-5828-4CFD-BB95-2DBAA4B078AA}" type="presParOf" srcId="{2529E1EF-3DD3-4C72-AF54-B00C7979ACA8}" destId="{AAE76EB7-4413-4BC9-A4BA-8C1D6A46E6C7}" srcOrd="1" destOrd="0" presId="urn:microsoft.com/office/officeart/2005/8/layout/hierarchy2"/>
    <dgm:cxn modelId="{78AA1F03-7E7F-4B0B-9943-9467D821F642}" type="presParOf" srcId="{AAE76EB7-4413-4BC9-A4BA-8C1D6A46E6C7}" destId="{502315A6-F7B3-470E-9AA1-BF41E542EEE5}" srcOrd="0" destOrd="0" presId="urn:microsoft.com/office/officeart/2005/8/layout/hierarchy2"/>
    <dgm:cxn modelId="{E7C348A1-DCD9-45ED-8CCD-C25B48F3CCDB}" type="presParOf" srcId="{502315A6-F7B3-470E-9AA1-BF41E542EEE5}" destId="{A9CB5960-6B36-4623-A8E4-8F88B8B7DB9D}" srcOrd="0" destOrd="0" presId="urn:microsoft.com/office/officeart/2005/8/layout/hierarchy2"/>
    <dgm:cxn modelId="{A66F3566-1204-4C97-B337-3A81CDA7D004}" type="presParOf" srcId="{AAE76EB7-4413-4BC9-A4BA-8C1D6A46E6C7}" destId="{EAEDFD87-1E7E-46F5-97F5-BFF329ECCB70}" srcOrd="1" destOrd="0" presId="urn:microsoft.com/office/officeart/2005/8/layout/hierarchy2"/>
    <dgm:cxn modelId="{5594925E-391D-4CBE-A056-4CB3D6855E10}" type="presParOf" srcId="{EAEDFD87-1E7E-46F5-97F5-BFF329ECCB70}" destId="{338ECA39-D689-40BA-A99B-D1D9348A5D01}" srcOrd="0" destOrd="0" presId="urn:microsoft.com/office/officeart/2005/8/layout/hierarchy2"/>
    <dgm:cxn modelId="{9ABC316A-949F-4DF8-9887-9107BF400B95}" type="presParOf" srcId="{EAEDFD87-1E7E-46F5-97F5-BFF329ECCB70}" destId="{DE70016F-5E78-4352-AB1C-8826CB00EB18}" srcOrd="1" destOrd="0" presId="urn:microsoft.com/office/officeart/2005/8/layout/hierarchy2"/>
    <dgm:cxn modelId="{B81DA723-AE98-4491-AE76-B9DF881E8F56}" type="presParOf" srcId="{AAE76EB7-4413-4BC9-A4BA-8C1D6A46E6C7}" destId="{D1E8F139-3512-4187-9741-7D1170C146A0}" srcOrd="2" destOrd="0" presId="urn:microsoft.com/office/officeart/2005/8/layout/hierarchy2"/>
    <dgm:cxn modelId="{E89636F2-3B34-46BC-9BC3-1AE36CD98B91}" type="presParOf" srcId="{D1E8F139-3512-4187-9741-7D1170C146A0}" destId="{5CA46CA8-7A90-4B58-8C88-6DC3B94EF9E3}" srcOrd="0" destOrd="0" presId="urn:microsoft.com/office/officeart/2005/8/layout/hierarchy2"/>
    <dgm:cxn modelId="{66487803-EE82-4662-AE86-C5447023E075}" type="presParOf" srcId="{AAE76EB7-4413-4BC9-A4BA-8C1D6A46E6C7}" destId="{A5EEF5A8-A5EF-4B23-9D95-E34944A289DC}" srcOrd="3" destOrd="0" presId="urn:microsoft.com/office/officeart/2005/8/layout/hierarchy2"/>
    <dgm:cxn modelId="{EE507E0F-1EF3-4335-AAD6-3A9987537216}" type="presParOf" srcId="{A5EEF5A8-A5EF-4B23-9D95-E34944A289DC}" destId="{9D095E39-B3C1-4B58-8DA0-6CCB44B166EF}" srcOrd="0" destOrd="0" presId="urn:microsoft.com/office/officeart/2005/8/layout/hierarchy2"/>
    <dgm:cxn modelId="{338C44AD-6E92-46BC-836E-E6365661B7A8}" type="presParOf" srcId="{A5EEF5A8-A5EF-4B23-9D95-E34944A289DC}" destId="{59C2F816-8159-4404-A5D5-B7764CEBE2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홈</a:t>
          </a:r>
          <a:endParaRPr lang="ko-KR" altLang="en-US" sz="18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앨범</a:t>
          </a:r>
          <a:endParaRPr lang="ko-KR" altLang="en-US" sz="18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년도</a:t>
          </a:r>
          <a:endParaRPr lang="ko-KR" altLang="en-US" sz="18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월</a:t>
          </a:r>
          <a:endParaRPr lang="ko-KR" altLang="en-US" sz="18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프로필사진</a:t>
          </a:r>
          <a:endParaRPr lang="ko-KR" altLang="en-US" sz="18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추가</a:t>
          </a:r>
          <a:endParaRPr lang="ko-KR" altLang="en-US" sz="18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편집</a:t>
          </a:r>
          <a:endParaRPr lang="ko-KR" altLang="en-US" sz="18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내정보</a:t>
          </a:r>
          <a:endParaRPr lang="ko-KR" altLang="en-US" sz="18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생년월일</a:t>
          </a:r>
          <a:endParaRPr lang="ko-KR" altLang="en-US" sz="18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이름</a:t>
          </a:r>
          <a:endParaRPr lang="ko-KR" altLang="en-US" sz="1800" kern="1200" dirty="0"/>
        </a:p>
      </dsp:txBody>
      <dsp:txXfrm>
        <a:off x="4147888" y="3477615"/>
        <a:ext cx="1167311" cy="56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3477615"/>
        <a:ext cx="1167311" cy="566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2F4BE-A9E1-4697-85A6-9D1DC325BD36}">
      <dsp:nvSpPr>
        <dsp:cNvPr id="0" name=""/>
        <dsp:cNvSpPr/>
      </dsp:nvSpPr>
      <dsp:spPr>
        <a:xfrm>
          <a:off x="763190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780800" y="1748977"/>
        <a:ext cx="1167311" cy="566045"/>
      </dsp:txXfrm>
    </dsp:sp>
    <dsp:sp modelId="{A430A9BF-CFBE-45DD-9654-32271C59C9A7}">
      <dsp:nvSpPr>
        <dsp:cNvPr id="0" name=""/>
        <dsp:cNvSpPr/>
      </dsp:nvSpPr>
      <dsp:spPr>
        <a:xfrm rot="17350740">
          <a:off x="1474139" y="1327229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1303940"/>
        <a:ext cx="73208" cy="73208"/>
      </dsp:txXfrm>
    </dsp:sp>
    <dsp:sp modelId="{CEC65890-78BA-4539-AA70-843EAB8B941F}">
      <dsp:nvSpPr>
        <dsp:cNvPr id="0" name=""/>
        <dsp:cNvSpPr/>
      </dsp:nvSpPr>
      <dsp:spPr>
        <a:xfrm>
          <a:off x="2446734" y="348456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66066"/>
        <a:ext cx="1167311" cy="566045"/>
      </dsp:txXfrm>
    </dsp:sp>
    <dsp:sp modelId="{2490F3D1-B1C7-425A-A496-6C6348E5807F}">
      <dsp:nvSpPr>
        <dsp:cNvPr id="0" name=""/>
        <dsp:cNvSpPr/>
      </dsp:nvSpPr>
      <dsp:spPr>
        <a:xfrm rot="19457599">
          <a:off x="3593587" y="46290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461415"/>
        <a:ext cx="29618" cy="29618"/>
      </dsp:txXfrm>
    </dsp:sp>
    <dsp:sp modelId="{724410C3-6165-468F-9964-DFC69748108B}">
      <dsp:nvSpPr>
        <dsp:cNvPr id="0" name=""/>
        <dsp:cNvSpPr/>
      </dsp:nvSpPr>
      <dsp:spPr>
        <a:xfrm>
          <a:off x="4130278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338"/>
        <a:ext cx="1167311" cy="566045"/>
      </dsp:txXfrm>
    </dsp:sp>
    <dsp:sp modelId="{7AFC6679-040B-4A57-A213-72CEF0858644}">
      <dsp:nvSpPr>
        <dsp:cNvPr id="0" name=""/>
        <dsp:cNvSpPr/>
      </dsp:nvSpPr>
      <dsp:spPr>
        <a:xfrm rot="2142401">
          <a:off x="3593587" y="808637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807143"/>
        <a:ext cx="29618" cy="29618"/>
      </dsp:txXfrm>
    </dsp:sp>
    <dsp:sp modelId="{B2A548FC-C997-4B36-94F8-AAB5404AA09A}">
      <dsp:nvSpPr>
        <dsp:cNvPr id="0" name=""/>
        <dsp:cNvSpPr/>
      </dsp:nvSpPr>
      <dsp:spPr>
        <a:xfrm>
          <a:off x="4130278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711793"/>
        <a:ext cx="1167311" cy="566045"/>
      </dsp:txXfrm>
    </dsp:sp>
    <dsp:sp modelId="{76E4C2F7-CE0A-45C0-B3A8-8DB1C95933C3}">
      <dsp:nvSpPr>
        <dsp:cNvPr id="0" name=""/>
        <dsp:cNvSpPr/>
      </dsp:nvSpPr>
      <dsp:spPr>
        <a:xfrm>
          <a:off x="1965721" y="2018684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94202" y="2019974"/>
        <a:ext cx="24050" cy="24050"/>
      </dsp:txXfrm>
    </dsp:sp>
    <dsp:sp modelId="{1AAA2212-4C96-40AC-834F-7E9449E009B3}">
      <dsp:nvSpPr>
        <dsp:cNvPr id="0" name=""/>
        <dsp:cNvSpPr/>
      </dsp:nvSpPr>
      <dsp:spPr>
        <a:xfrm>
          <a:off x="2446734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1748977"/>
        <a:ext cx="1167311" cy="566045"/>
      </dsp:txXfrm>
    </dsp:sp>
    <dsp:sp modelId="{FA83AABE-0819-45ED-A40C-ABFFC9EA5E5A}">
      <dsp:nvSpPr>
        <dsp:cNvPr id="0" name=""/>
        <dsp:cNvSpPr/>
      </dsp:nvSpPr>
      <dsp:spPr>
        <a:xfrm rot="19457599">
          <a:off x="3593587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1844326"/>
        <a:ext cx="29618" cy="29618"/>
      </dsp:txXfrm>
    </dsp:sp>
    <dsp:sp modelId="{39D2B216-6B17-4CF3-B3FE-C8A343A86540}">
      <dsp:nvSpPr>
        <dsp:cNvPr id="0" name=""/>
        <dsp:cNvSpPr/>
      </dsp:nvSpPr>
      <dsp:spPr>
        <a:xfrm>
          <a:off x="4130278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1403249"/>
        <a:ext cx="1167311" cy="566045"/>
      </dsp:txXfrm>
    </dsp:sp>
    <dsp:sp modelId="{1BE9AF5A-C478-4D15-8594-EE4B1FB6D08E}">
      <dsp:nvSpPr>
        <dsp:cNvPr id="0" name=""/>
        <dsp:cNvSpPr/>
      </dsp:nvSpPr>
      <dsp:spPr>
        <a:xfrm rot="2142401">
          <a:off x="3593587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2190054"/>
        <a:ext cx="29618" cy="29618"/>
      </dsp:txXfrm>
    </dsp:sp>
    <dsp:sp modelId="{1C798292-E26A-4E01-915D-21668332FC1D}">
      <dsp:nvSpPr>
        <dsp:cNvPr id="0" name=""/>
        <dsp:cNvSpPr/>
      </dsp:nvSpPr>
      <dsp:spPr>
        <a:xfrm>
          <a:off x="4130278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094704"/>
        <a:ext cx="1167311" cy="566045"/>
      </dsp:txXfrm>
    </dsp:sp>
    <dsp:sp modelId="{EF9770C2-8922-4B9C-B118-000B9C5242C0}">
      <dsp:nvSpPr>
        <dsp:cNvPr id="0" name=""/>
        <dsp:cNvSpPr/>
      </dsp:nvSpPr>
      <dsp:spPr>
        <a:xfrm rot="4249260">
          <a:off x="1474139" y="2710140"/>
          <a:ext cx="14641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64177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9623" y="2686851"/>
        <a:ext cx="73208" cy="73208"/>
      </dsp:txXfrm>
    </dsp:sp>
    <dsp:sp modelId="{C0BD22B8-27A3-41AC-98ED-4A045C76C9B8}">
      <dsp:nvSpPr>
        <dsp:cNvPr id="0" name=""/>
        <dsp:cNvSpPr/>
      </dsp:nvSpPr>
      <dsp:spPr>
        <a:xfrm>
          <a:off x="2446734" y="311427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2464344" y="3131888"/>
        <a:ext cx="1167311" cy="566045"/>
      </dsp:txXfrm>
    </dsp:sp>
    <dsp:sp modelId="{502315A6-F7B3-470E-9AA1-BF41E542EEE5}">
      <dsp:nvSpPr>
        <dsp:cNvPr id="0" name=""/>
        <dsp:cNvSpPr/>
      </dsp:nvSpPr>
      <dsp:spPr>
        <a:xfrm rot="19457599">
          <a:off x="3593587" y="3228731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227237"/>
        <a:ext cx="29618" cy="29618"/>
      </dsp:txXfrm>
    </dsp:sp>
    <dsp:sp modelId="{338ECA39-D689-40BA-A99B-D1D9348A5D01}">
      <dsp:nvSpPr>
        <dsp:cNvPr id="0" name=""/>
        <dsp:cNvSpPr/>
      </dsp:nvSpPr>
      <dsp:spPr>
        <a:xfrm>
          <a:off x="4130278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2786160"/>
        <a:ext cx="1167311" cy="566045"/>
      </dsp:txXfrm>
    </dsp:sp>
    <dsp:sp modelId="{D1E8F139-3512-4187-9741-7D1170C146A0}">
      <dsp:nvSpPr>
        <dsp:cNvPr id="0" name=""/>
        <dsp:cNvSpPr/>
      </dsp:nvSpPr>
      <dsp:spPr>
        <a:xfrm rot="2142401">
          <a:off x="3593587" y="3574459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74962" y="3572965"/>
        <a:ext cx="29618" cy="29618"/>
      </dsp:txXfrm>
    </dsp:sp>
    <dsp:sp modelId="{9D095E39-B3C1-4B58-8DA0-6CCB44B166EF}">
      <dsp:nvSpPr>
        <dsp:cNvPr id="0" name=""/>
        <dsp:cNvSpPr/>
      </dsp:nvSpPr>
      <dsp:spPr>
        <a:xfrm>
          <a:off x="4130278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4147888" y="3477615"/>
        <a:ext cx="1167311" cy="56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7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8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77E-1B5A-4FA8-A7BE-71C1F6B931E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5FE8-0600-4D82-898C-7E543C89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아키텍처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933618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/>
              <a:t>글로벌 </a:t>
            </a:r>
            <a:r>
              <a:rPr lang="ko-KR" altLang="en-US" sz="3200" dirty="0" err="1" smtClean="0"/>
              <a:t>내비게이션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2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2132315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/>
              <a:t>로컬 </a:t>
            </a:r>
            <a:r>
              <a:rPr lang="ko-KR" altLang="en-US" sz="3200" dirty="0" err="1" smtClean="0"/>
              <a:t>내비게이션</a:t>
            </a:r>
            <a:r>
              <a:rPr lang="ko-KR" altLang="en-US" sz="3200" smtClean="0"/>
              <a:t> 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9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20693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2"/>
          <p:cNvSpPr txBox="1">
            <a:spLocks/>
          </p:cNvSpPr>
          <p:nvPr/>
        </p:nvSpPr>
        <p:spPr>
          <a:xfrm>
            <a:off x="0" y="-677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err="1" smtClean="0"/>
              <a:t>콘텍스추얼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내비게이션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정보구조도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9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UI 아키텍처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아키텍처 설계</dc:title>
  <dc:creator>504-10</dc:creator>
  <cp:lastModifiedBy>504-10</cp:lastModifiedBy>
  <cp:revision>9</cp:revision>
  <dcterms:created xsi:type="dcterms:W3CDTF">2021-12-09T08:43:48Z</dcterms:created>
  <dcterms:modified xsi:type="dcterms:W3CDTF">2021-12-09T09:08:14Z</dcterms:modified>
</cp:coreProperties>
</file>