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3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5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7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1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3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D0BC-7573-4C9D-B2B5-1D848CF1047C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2597-89B6-4602-B718-279EB30A3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dirty="0" smtClean="0"/>
              <a:t>요구분석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안종훈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6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5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페르소나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벤티마킹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정보구조도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와이어프레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161286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13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17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9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화면 슬라이드 쇼(4:3)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UI/UX 요구분석</vt:lpstr>
      <vt:lpstr>차례</vt:lpstr>
      <vt:lpstr>페르소나</vt:lpstr>
      <vt:lpstr>페르소나</vt:lpstr>
      <vt:lpstr>페르소나</vt:lpstr>
      <vt:lpstr>벤치마킹</vt:lpstr>
      <vt:lpstr>벤치마킹</vt:lpstr>
      <vt:lpstr>벤치마킹</vt:lpstr>
      <vt:lpstr>정보구조도</vt:lpstr>
      <vt:lpstr>정보구조도</vt:lpstr>
      <vt:lpstr>와이어프레임</vt:lpstr>
      <vt:lpstr>와이어프레임</vt:lpstr>
      <vt:lpstr>와이어프레임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요구분석</dc:title>
  <dc:creator>504-10</dc:creator>
  <cp:lastModifiedBy>504-10</cp:lastModifiedBy>
  <cp:revision>1</cp:revision>
  <dcterms:created xsi:type="dcterms:W3CDTF">2021-12-02T05:54:23Z</dcterms:created>
  <dcterms:modified xsi:type="dcterms:W3CDTF">2021-12-02T06:04:03Z</dcterms:modified>
</cp:coreProperties>
</file>