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690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DC4CCD-2BAE-4AAD-8CDC-B833350D7319}" type="doc">
      <dgm:prSet loTypeId="urn:microsoft.com/office/officeart/2005/8/layout/hierarchy2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pPr latinLnBrk="1"/>
          <a:endParaRPr lang="ko-KR" altLang="en-US"/>
        </a:p>
      </dgm:t>
    </dgm:pt>
    <dgm:pt modelId="{E5F62516-01CF-4DB6-BB1F-38B43E84A721}">
      <dgm:prSet phldrT="[텍스트]"/>
      <dgm:spPr/>
      <dgm:t>
        <a:bodyPr/>
        <a:lstStyle/>
        <a:p>
          <a:pPr latinLnBrk="1"/>
          <a:r>
            <a:rPr lang="ko-KR" altLang="en-US" dirty="0"/>
            <a:t>홈</a:t>
          </a:r>
        </a:p>
      </dgm:t>
    </dgm:pt>
    <dgm:pt modelId="{504531A7-E82A-4C0D-8A8E-33DC5497767E}" type="parTrans" cxnId="{CA860503-9332-4BAA-83B0-B3FCE29C0716}">
      <dgm:prSet/>
      <dgm:spPr/>
      <dgm:t>
        <a:bodyPr/>
        <a:lstStyle/>
        <a:p>
          <a:pPr latinLnBrk="1"/>
          <a:endParaRPr lang="ko-KR" altLang="en-US"/>
        </a:p>
      </dgm:t>
    </dgm:pt>
    <dgm:pt modelId="{3B3D1144-E212-4641-80A2-3E3E925C0A87}" type="sibTrans" cxnId="{CA860503-9332-4BAA-83B0-B3FCE29C0716}">
      <dgm:prSet/>
      <dgm:spPr/>
      <dgm:t>
        <a:bodyPr/>
        <a:lstStyle/>
        <a:p>
          <a:pPr latinLnBrk="1"/>
          <a:endParaRPr lang="ko-KR" altLang="en-US"/>
        </a:p>
      </dgm:t>
    </dgm:pt>
    <dgm:pt modelId="{D8C5685F-0394-4DD6-8AA5-F5DE57DC79EF}">
      <dgm:prSet phldrT="[텍스트]"/>
      <dgm:spPr/>
      <dgm:t>
        <a:bodyPr/>
        <a:lstStyle/>
        <a:p>
          <a:pPr latinLnBrk="1"/>
          <a:r>
            <a:rPr lang="ko-KR" altLang="en-US" dirty="0"/>
            <a:t>일</a:t>
          </a:r>
          <a:endParaRPr lang="en-US" altLang="ko-KR" dirty="0"/>
        </a:p>
      </dgm:t>
    </dgm:pt>
    <dgm:pt modelId="{0EB0EE07-9DF6-4DE4-80C6-9A0E8B22E926}" type="parTrans" cxnId="{FF56B654-844A-4017-9236-9C5792B84928}">
      <dgm:prSet/>
      <dgm:spPr/>
      <dgm:t>
        <a:bodyPr/>
        <a:lstStyle/>
        <a:p>
          <a:pPr latinLnBrk="1"/>
          <a:endParaRPr lang="ko-KR" altLang="en-US"/>
        </a:p>
      </dgm:t>
    </dgm:pt>
    <dgm:pt modelId="{76149E48-5B7C-4B45-B00F-DDC78EB34123}" type="sibTrans" cxnId="{FF56B654-844A-4017-9236-9C5792B84928}">
      <dgm:prSet/>
      <dgm:spPr/>
      <dgm:t>
        <a:bodyPr/>
        <a:lstStyle/>
        <a:p>
          <a:pPr latinLnBrk="1"/>
          <a:endParaRPr lang="ko-KR" altLang="en-US"/>
        </a:p>
      </dgm:t>
    </dgm:pt>
    <dgm:pt modelId="{F046209E-06D6-454B-8D62-48E93088ED96}">
      <dgm:prSet phldrT="[텍스트]"/>
      <dgm:spPr/>
      <dgm:t>
        <a:bodyPr/>
        <a:lstStyle/>
        <a:p>
          <a:pPr latinLnBrk="1"/>
          <a:r>
            <a:rPr lang="ko-KR" altLang="en-US" dirty="0"/>
            <a:t>학교</a:t>
          </a:r>
        </a:p>
      </dgm:t>
    </dgm:pt>
    <dgm:pt modelId="{CD830466-856F-44D5-AA98-9CB0C8E43A79}" type="parTrans" cxnId="{4B4B7A5F-BA74-4F0E-BCD0-C2ECF168CB7B}">
      <dgm:prSet/>
      <dgm:spPr/>
      <dgm:t>
        <a:bodyPr/>
        <a:lstStyle/>
        <a:p>
          <a:pPr latinLnBrk="1"/>
          <a:endParaRPr lang="ko-KR" altLang="en-US"/>
        </a:p>
      </dgm:t>
    </dgm:pt>
    <dgm:pt modelId="{85BF5578-6749-47B4-BD3D-4BF490348870}" type="sibTrans" cxnId="{4B4B7A5F-BA74-4F0E-BCD0-C2ECF168CB7B}">
      <dgm:prSet/>
      <dgm:spPr/>
      <dgm:t>
        <a:bodyPr/>
        <a:lstStyle/>
        <a:p>
          <a:pPr latinLnBrk="1"/>
          <a:endParaRPr lang="ko-KR" altLang="en-US"/>
        </a:p>
      </dgm:t>
    </dgm:pt>
    <dgm:pt modelId="{8A3244F2-D520-4B30-A346-16859A951237}">
      <dgm:prSet phldrT="[텍스트]"/>
      <dgm:spPr/>
      <dgm:t>
        <a:bodyPr/>
        <a:lstStyle/>
        <a:p>
          <a:pPr latinLnBrk="1"/>
          <a:r>
            <a:rPr lang="ko-KR" altLang="en-US" dirty="0"/>
            <a:t>설정</a:t>
          </a:r>
        </a:p>
      </dgm:t>
    </dgm:pt>
    <dgm:pt modelId="{BDF486DE-93F8-4735-BC7E-B6B52DC80DCF}" type="parTrans" cxnId="{459C475B-C51C-474B-8C99-8A0F5BAAFD41}">
      <dgm:prSet/>
      <dgm:spPr/>
      <dgm:t>
        <a:bodyPr/>
        <a:lstStyle/>
        <a:p>
          <a:pPr latinLnBrk="1"/>
          <a:endParaRPr lang="ko-KR" altLang="en-US"/>
        </a:p>
      </dgm:t>
    </dgm:pt>
    <dgm:pt modelId="{E742A4D5-3D00-4EF4-A1DA-A5D47BFC90E6}" type="sibTrans" cxnId="{459C475B-C51C-474B-8C99-8A0F5BAAFD41}">
      <dgm:prSet/>
      <dgm:spPr/>
      <dgm:t>
        <a:bodyPr/>
        <a:lstStyle/>
        <a:p>
          <a:pPr latinLnBrk="1"/>
          <a:endParaRPr lang="ko-KR" altLang="en-US"/>
        </a:p>
      </dgm:t>
    </dgm:pt>
    <dgm:pt modelId="{B9529705-11E0-4724-98FC-8848B37735E1}">
      <dgm:prSet phldrT="[텍스트]"/>
      <dgm:spPr/>
      <dgm:t>
        <a:bodyPr/>
        <a:lstStyle/>
        <a:p>
          <a:pPr latinLnBrk="1"/>
          <a:r>
            <a:rPr lang="ko-KR" altLang="en-US" dirty="0"/>
            <a:t>보안</a:t>
          </a:r>
        </a:p>
      </dgm:t>
    </dgm:pt>
    <dgm:pt modelId="{5E71BE89-5F54-4E49-89FC-36D15D5E9E6E}" type="parTrans" cxnId="{B9D007D5-B4B0-43C5-A29B-E11B078BA19B}">
      <dgm:prSet/>
      <dgm:spPr/>
      <dgm:t>
        <a:bodyPr/>
        <a:lstStyle/>
        <a:p>
          <a:pPr latinLnBrk="1"/>
          <a:endParaRPr lang="ko-KR" altLang="en-US"/>
        </a:p>
      </dgm:t>
    </dgm:pt>
    <dgm:pt modelId="{A3758750-CFF4-42AB-B092-36D24E7088D9}" type="sibTrans" cxnId="{B9D007D5-B4B0-43C5-A29B-E11B078BA19B}">
      <dgm:prSet/>
      <dgm:spPr/>
      <dgm:t>
        <a:bodyPr/>
        <a:lstStyle/>
        <a:p>
          <a:pPr latinLnBrk="1"/>
          <a:endParaRPr lang="ko-KR" altLang="en-US"/>
        </a:p>
      </dgm:t>
    </dgm:pt>
    <dgm:pt modelId="{4C1EEB3A-8BE6-489F-B2B3-1DB7665FB734}">
      <dgm:prSet phldrT="[텍스트]"/>
      <dgm:spPr/>
      <dgm:t>
        <a:bodyPr/>
        <a:lstStyle/>
        <a:p>
          <a:pPr latinLnBrk="1"/>
          <a:r>
            <a:rPr lang="ko-KR" altLang="en-US" dirty="0"/>
            <a:t>생년월일</a:t>
          </a:r>
        </a:p>
      </dgm:t>
    </dgm:pt>
    <dgm:pt modelId="{C76C2BE5-76F4-4171-B3D6-F40EC441C1EF}" type="parTrans" cxnId="{D53F0E9D-3781-4F8C-A332-1DF3D3D7BE58}">
      <dgm:prSet/>
      <dgm:spPr/>
      <dgm:t>
        <a:bodyPr/>
        <a:lstStyle/>
        <a:p>
          <a:pPr latinLnBrk="1"/>
          <a:endParaRPr lang="ko-KR" altLang="en-US"/>
        </a:p>
      </dgm:t>
    </dgm:pt>
    <dgm:pt modelId="{B9875009-FDDA-4CE4-84C1-10879193FFBC}" type="sibTrans" cxnId="{D53F0E9D-3781-4F8C-A332-1DF3D3D7BE58}">
      <dgm:prSet/>
      <dgm:spPr/>
      <dgm:t>
        <a:bodyPr/>
        <a:lstStyle/>
        <a:p>
          <a:pPr latinLnBrk="1"/>
          <a:endParaRPr lang="ko-KR" altLang="en-US"/>
        </a:p>
      </dgm:t>
    </dgm:pt>
    <dgm:pt modelId="{FD4DDD28-3EE1-488E-AB33-110339E6AB13}">
      <dgm:prSet phldrT="[텍스트]"/>
      <dgm:spPr/>
      <dgm:t>
        <a:bodyPr/>
        <a:lstStyle/>
        <a:p>
          <a:pPr latinLnBrk="1"/>
          <a:r>
            <a:rPr lang="ko-KR" altLang="en-US" dirty="0" err="1"/>
            <a:t>내정보</a:t>
          </a:r>
          <a:endParaRPr lang="ko-KR" altLang="en-US" dirty="0"/>
        </a:p>
      </dgm:t>
    </dgm:pt>
    <dgm:pt modelId="{F9FA4EB8-20E1-4B09-B80C-7F714C35D295}" type="parTrans" cxnId="{959B393A-C796-44AD-8F0F-4511BA687339}">
      <dgm:prSet/>
      <dgm:spPr/>
      <dgm:t>
        <a:bodyPr/>
        <a:lstStyle/>
        <a:p>
          <a:pPr latinLnBrk="1"/>
          <a:endParaRPr lang="ko-KR" altLang="en-US"/>
        </a:p>
      </dgm:t>
    </dgm:pt>
    <dgm:pt modelId="{13BCB3B5-38CF-4E1A-96AB-27CFE077F7B7}" type="sibTrans" cxnId="{959B393A-C796-44AD-8F0F-4511BA687339}">
      <dgm:prSet/>
      <dgm:spPr/>
      <dgm:t>
        <a:bodyPr/>
        <a:lstStyle/>
        <a:p>
          <a:pPr latinLnBrk="1"/>
          <a:endParaRPr lang="ko-KR" altLang="en-US"/>
        </a:p>
      </dgm:t>
    </dgm:pt>
    <dgm:pt modelId="{BA10FED7-80A3-4884-AA4C-F0C07184219A}">
      <dgm:prSet phldrT="[텍스트]"/>
      <dgm:spPr/>
      <dgm:t>
        <a:bodyPr/>
        <a:lstStyle/>
        <a:p>
          <a:pPr latinLnBrk="1"/>
          <a:r>
            <a:rPr lang="ko-KR" altLang="en-US" dirty="0"/>
            <a:t>이름</a:t>
          </a:r>
        </a:p>
      </dgm:t>
    </dgm:pt>
    <dgm:pt modelId="{1922DBBF-A48A-477A-806A-5A048F427831}" type="parTrans" cxnId="{A51C9C29-12AA-45BD-A8B2-84BDBAEF50FE}">
      <dgm:prSet/>
      <dgm:spPr/>
      <dgm:t>
        <a:bodyPr/>
        <a:lstStyle/>
        <a:p>
          <a:pPr latinLnBrk="1"/>
          <a:endParaRPr lang="ko-KR" altLang="en-US"/>
        </a:p>
      </dgm:t>
    </dgm:pt>
    <dgm:pt modelId="{B4BF7DAA-FB1E-478A-959D-5D51B3928A43}" type="sibTrans" cxnId="{A51C9C29-12AA-45BD-A8B2-84BDBAEF50FE}">
      <dgm:prSet/>
      <dgm:spPr/>
      <dgm:t>
        <a:bodyPr/>
        <a:lstStyle/>
        <a:p>
          <a:pPr latinLnBrk="1"/>
          <a:endParaRPr lang="ko-KR" altLang="en-US"/>
        </a:p>
      </dgm:t>
    </dgm:pt>
    <dgm:pt modelId="{BA50DA82-B404-439A-B288-B91EBCE8B0E7}">
      <dgm:prSet phldrT="[텍스트]"/>
      <dgm:spPr/>
      <dgm:t>
        <a:bodyPr/>
        <a:lstStyle/>
        <a:p>
          <a:pPr latinLnBrk="1"/>
          <a:r>
            <a:rPr lang="ko-KR" altLang="en-US" dirty="0"/>
            <a:t>앨범</a:t>
          </a:r>
          <a:endParaRPr lang="en-US" altLang="ko-KR" dirty="0"/>
        </a:p>
      </dgm:t>
    </dgm:pt>
    <dgm:pt modelId="{FE82EBBE-8A94-47F9-B245-025527CA1FD1}" type="parTrans" cxnId="{FF457CF0-66D9-4A74-9A5B-20E555B9DC8A}">
      <dgm:prSet/>
      <dgm:spPr/>
      <dgm:t>
        <a:bodyPr/>
        <a:lstStyle/>
        <a:p>
          <a:pPr latinLnBrk="1"/>
          <a:endParaRPr lang="ko-KR" altLang="en-US"/>
        </a:p>
      </dgm:t>
    </dgm:pt>
    <dgm:pt modelId="{0A8C4C47-547B-440F-AAD0-38ADE9677B0C}" type="sibTrans" cxnId="{FF457CF0-66D9-4A74-9A5B-20E555B9DC8A}">
      <dgm:prSet/>
      <dgm:spPr/>
      <dgm:t>
        <a:bodyPr/>
        <a:lstStyle/>
        <a:p>
          <a:pPr latinLnBrk="1"/>
          <a:endParaRPr lang="ko-KR" altLang="en-US"/>
        </a:p>
      </dgm:t>
    </dgm:pt>
    <dgm:pt modelId="{9DF0F758-A842-4A79-A666-23D7239D504D}">
      <dgm:prSet phldrT="[텍스트]"/>
      <dgm:spPr/>
      <dgm:t>
        <a:bodyPr/>
        <a:lstStyle/>
        <a:p>
          <a:pPr latinLnBrk="1"/>
          <a:r>
            <a:rPr lang="ko-KR" altLang="en-US" dirty="0"/>
            <a:t>년</a:t>
          </a:r>
          <a:endParaRPr lang="en-US" altLang="ko-KR" dirty="0"/>
        </a:p>
      </dgm:t>
    </dgm:pt>
    <dgm:pt modelId="{595F29A4-90E3-4797-8FEA-0990BED74A3D}" type="parTrans" cxnId="{F9790554-1133-4466-821B-54BA7A34B65C}">
      <dgm:prSet/>
      <dgm:spPr/>
      <dgm:t>
        <a:bodyPr/>
        <a:lstStyle/>
        <a:p>
          <a:pPr latinLnBrk="1"/>
          <a:endParaRPr lang="ko-KR" altLang="en-US"/>
        </a:p>
      </dgm:t>
    </dgm:pt>
    <dgm:pt modelId="{3F5AC713-4410-4366-BA0D-BED5B93E755D}" type="sibTrans" cxnId="{F9790554-1133-4466-821B-54BA7A34B65C}">
      <dgm:prSet/>
      <dgm:spPr/>
      <dgm:t>
        <a:bodyPr/>
        <a:lstStyle/>
        <a:p>
          <a:pPr latinLnBrk="1"/>
          <a:endParaRPr lang="ko-KR" altLang="en-US"/>
        </a:p>
      </dgm:t>
    </dgm:pt>
    <dgm:pt modelId="{407D512A-517F-44AE-93FD-03CBA9D97CAE}">
      <dgm:prSet phldrT="[텍스트]"/>
      <dgm:spPr/>
      <dgm:t>
        <a:bodyPr/>
        <a:lstStyle/>
        <a:p>
          <a:pPr latinLnBrk="1"/>
          <a:r>
            <a:rPr lang="ko-KR" altLang="en-US" dirty="0"/>
            <a:t>월</a:t>
          </a:r>
          <a:endParaRPr lang="en-US" altLang="ko-KR" dirty="0"/>
        </a:p>
      </dgm:t>
    </dgm:pt>
    <dgm:pt modelId="{EDC83CEA-FBFB-4D9C-80B6-2C8A80030D9C}" type="parTrans" cxnId="{59C06ADA-1EB6-4EC9-9A62-279B4A7A2D41}">
      <dgm:prSet/>
      <dgm:spPr/>
      <dgm:t>
        <a:bodyPr/>
        <a:lstStyle/>
        <a:p>
          <a:pPr latinLnBrk="1"/>
          <a:endParaRPr lang="ko-KR" altLang="en-US"/>
        </a:p>
      </dgm:t>
    </dgm:pt>
    <dgm:pt modelId="{E1D0DA4F-C1DF-4830-91D7-96289C2EBEE1}" type="sibTrans" cxnId="{59C06ADA-1EB6-4EC9-9A62-279B4A7A2D41}">
      <dgm:prSet/>
      <dgm:spPr/>
      <dgm:t>
        <a:bodyPr/>
        <a:lstStyle/>
        <a:p>
          <a:pPr latinLnBrk="1"/>
          <a:endParaRPr lang="ko-KR" altLang="en-US"/>
        </a:p>
      </dgm:t>
    </dgm:pt>
    <dgm:pt modelId="{77ED947D-8657-44FC-BFC5-979534480EA6}">
      <dgm:prSet phldrT="[텍스트]"/>
      <dgm:spPr/>
      <dgm:t>
        <a:bodyPr/>
        <a:lstStyle/>
        <a:p>
          <a:pPr latinLnBrk="1"/>
          <a:r>
            <a:rPr lang="ko-KR" altLang="en-US" dirty="0"/>
            <a:t>오류신고</a:t>
          </a:r>
        </a:p>
      </dgm:t>
    </dgm:pt>
    <dgm:pt modelId="{DFE837E1-6F48-4149-9E3A-FFAF7AFA6C48}" type="parTrans" cxnId="{8E2F06A3-5C2F-437A-B9CA-C409141F7B09}">
      <dgm:prSet/>
      <dgm:spPr/>
      <dgm:t>
        <a:bodyPr/>
        <a:lstStyle/>
        <a:p>
          <a:pPr latinLnBrk="1"/>
          <a:endParaRPr lang="ko-KR" altLang="en-US"/>
        </a:p>
      </dgm:t>
    </dgm:pt>
    <dgm:pt modelId="{E1587F87-8FC2-4B27-A970-BE117B5E10EA}" type="sibTrans" cxnId="{8E2F06A3-5C2F-437A-B9CA-C409141F7B09}">
      <dgm:prSet/>
      <dgm:spPr/>
      <dgm:t>
        <a:bodyPr/>
        <a:lstStyle/>
        <a:p>
          <a:pPr latinLnBrk="1"/>
          <a:endParaRPr lang="ko-KR" altLang="en-US"/>
        </a:p>
      </dgm:t>
    </dgm:pt>
    <dgm:pt modelId="{25B0719F-BE68-4CAA-B8CC-CDA17008AD42}">
      <dgm:prSet phldrT="[텍스트]"/>
      <dgm:spPr/>
      <dgm:t>
        <a:bodyPr/>
        <a:lstStyle/>
        <a:p>
          <a:pPr latinLnBrk="1"/>
          <a:r>
            <a:rPr lang="ko-KR" altLang="en-US" dirty="0"/>
            <a:t>편집</a:t>
          </a:r>
        </a:p>
      </dgm:t>
    </dgm:pt>
    <dgm:pt modelId="{B4BA39CC-192E-4E8E-AB6E-D2941141E2FC}" type="parTrans" cxnId="{56E74290-1EE4-43A6-B6F3-35E2007D2F5A}">
      <dgm:prSet/>
      <dgm:spPr/>
      <dgm:t>
        <a:bodyPr/>
        <a:lstStyle/>
        <a:p>
          <a:pPr latinLnBrk="1"/>
          <a:endParaRPr lang="ko-KR" altLang="en-US"/>
        </a:p>
      </dgm:t>
    </dgm:pt>
    <dgm:pt modelId="{09C23214-0DFB-47C9-83F3-70003973EE73}" type="sibTrans" cxnId="{56E74290-1EE4-43A6-B6F3-35E2007D2F5A}">
      <dgm:prSet/>
      <dgm:spPr/>
      <dgm:t>
        <a:bodyPr/>
        <a:lstStyle/>
        <a:p>
          <a:pPr latinLnBrk="1"/>
          <a:endParaRPr lang="ko-KR" altLang="en-US"/>
        </a:p>
      </dgm:t>
    </dgm:pt>
    <dgm:pt modelId="{572446F1-238C-4383-854F-0CA6BA9809ED}" type="pres">
      <dgm:prSet presAssocID="{F4DC4CCD-2BAE-4AAD-8CDC-B833350D731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0CE2D9-02E5-4254-B4B2-A2CD77FB13E6}" type="pres">
      <dgm:prSet presAssocID="{E5F62516-01CF-4DB6-BB1F-38B43E84A721}" presName="root1" presStyleCnt="0"/>
      <dgm:spPr/>
    </dgm:pt>
    <dgm:pt modelId="{E963AE43-DAD6-461A-9C51-129A289A18FC}" type="pres">
      <dgm:prSet presAssocID="{E5F62516-01CF-4DB6-BB1F-38B43E84A72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6B8400-5FB6-4112-9BA0-DD8A2372803B}" type="pres">
      <dgm:prSet presAssocID="{E5F62516-01CF-4DB6-BB1F-38B43E84A721}" presName="level2hierChild" presStyleCnt="0"/>
      <dgm:spPr/>
    </dgm:pt>
    <dgm:pt modelId="{0363E5F5-4FE5-4F3A-81C8-7E5B21FFCF2B}" type="pres">
      <dgm:prSet presAssocID="{FE82EBBE-8A94-47F9-B245-025527CA1FD1}" presName="conn2-1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B65140AB-4A41-4A45-BDFF-490F399D134A}" type="pres">
      <dgm:prSet presAssocID="{FE82EBBE-8A94-47F9-B245-025527CA1FD1}" presName="connTx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B85FCBFB-523E-4138-BFD0-7BE05A108112}" type="pres">
      <dgm:prSet presAssocID="{BA50DA82-B404-439A-B288-B91EBCE8B0E7}" presName="root2" presStyleCnt="0"/>
      <dgm:spPr/>
    </dgm:pt>
    <dgm:pt modelId="{D495CDC0-E548-4256-BC58-D97F7521F65A}" type="pres">
      <dgm:prSet presAssocID="{BA50DA82-B404-439A-B288-B91EBCE8B0E7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2D764D-838C-404B-9359-ED281D901434}" type="pres">
      <dgm:prSet presAssocID="{BA50DA82-B404-439A-B288-B91EBCE8B0E7}" presName="level3hierChild" presStyleCnt="0"/>
      <dgm:spPr/>
    </dgm:pt>
    <dgm:pt modelId="{9C1BAD27-D9D8-44A0-944C-CA7057CD85F3}" type="pres">
      <dgm:prSet presAssocID="{595F29A4-90E3-4797-8FEA-0990BED74A3D}" presName="conn2-1" presStyleLbl="parChTrans1D3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57867033-C2AC-4163-A500-F68C008210B3}" type="pres">
      <dgm:prSet presAssocID="{595F29A4-90E3-4797-8FEA-0990BED74A3D}" presName="connTx" presStyleLbl="parChTrans1D3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C42BAB39-66BC-443D-AED6-867724B922F2}" type="pres">
      <dgm:prSet presAssocID="{9DF0F758-A842-4A79-A666-23D7239D504D}" presName="root2" presStyleCnt="0"/>
      <dgm:spPr/>
    </dgm:pt>
    <dgm:pt modelId="{BAB839F8-872A-40F9-AD4D-C200A7ECB40E}" type="pres">
      <dgm:prSet presAssocID="{9DF0F758-A842-4A79-A666-23D7239D504D}" presName="LevelTwoTextNode" presStyleLbl="node3" presStyleIdx="0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9D7F51C-3566-45EB-A974-77D1DC0F367B}" type="pres">
      <dgm:prSet presAssocID="{9DF0F758-A842-4A79-A666-23D7239D504D}" presName="level3hierChild" presStyleCnt="0"/>
      <dgm:spPr/>
    </dgm:pt>
    <dgm:pt modelId="{A5C4A1C8-73A8-4B72-941D-4F492697B460}" type="pres">
      <dgm:prSet presAssocID="{EDC83CEA-FBFB-4D9C-80B6-2C8A80030D9C}" presName="conn2-1" presStyleLbl="parChTrans1D3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5566861F-BD9B-4EA0-A910-96DE88102F87}" type="pres">
      <dgm:prSet presAssocID="{EDC83CEA-FBFB-4D9C-80B6-2C8A80030D9C}" presName="connTx" presStyleLbl="parChTrans1D3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9577312A-8F52-41DD-B4A6-5F46AAFFCD46}" type="pres">
      <dgm:prSet presAssocID="{407D512A-517F-44AE-93FD-03CBA9D97CAE}" presName="root2" presStyleCnt="0"/>
      <dgm:spPr/>
    </dgm:pt>
    <dgm:pt modelId="{CA5BEC94-E815-44AD-937E-140831C6A631}" type="pres">
      <dgm:prSet presAssocID="{407D512A-517F-44AE-93FD-03CBA9D97CAE}" presName="LevelTwoTextNode" presStyleLbl="node3" presStyleIdx="1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69DC1EA-8E50-4472-A107-72D685B86B84}" type="pres">
      <dgm:prSet presAssocID="{407D512A-517F-44AE-93FD-03CBA9D97CAE}" presName="level3hierChild" presStyleCnt="0"/>
      <dgm:spPr/>
    </dgm:pt>
    <dgm:pt modelId="{037A22CC-25B2-495F-831B-B1CE209BF0F7}" type="pres">
      <dgm:prSet presAssocID="{0EB0EE07-9DF6-4DE4-80C6-9A0E8B22E926}" presName="conn2-1" presStyleLbl="parChTrans1D3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97742C02-25A4-4C79-B8E9-9B25141DDAF6}" type="pres">
      <dgm:prSet presAssocID="{0EB0EE07-9DF6-4DE4-80C6-9A0E8B22E926}" presName="connTx" presStyleLbl="parChTrans1D3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7D5567FE-83A7-4F47-97F3-F175546866A5}" type="pres">
      <dgm:prSet presAssocID="{D8C5685F-0394-4DD6-8AA5-F5DE57DC79EF}" presName="root2" presStyleCnt="0"/>
      <dgm:spPr/>
    </dgm:pt>
    <dgm:pt modelId="{FC5D5E09-FE9F-49AC-86D8-BDADBF0E1645}" type="pres">
      <dgm:prSet presAssocID="{D8C5685F-0394-4DD6-8AA5-F5DE57DC79EF}" presName="LevelTwoTextNode" presStyleLbl="node3" presStyleIdx="2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015948-C978-4BA0-AF2F-A7FB8ABED85D}" type="pres">
      <dgm:prSet presAssocID="{D8C5685F-0394-4DD6-8AA5-F5DE57DC79EF}" presName="level3hierChild" presStyleCnt="0"/>
      <dgm:spPr/>
    </dgm:pt>
    <dgm:pt modelId="{4121AFB2-2918-4F03-91B1-79AACF12CF03}" type="pres">
      <dgm:prSet presAssocID="{F9FA4EB8-20E1-4B09-B80C-7F714C35D295}" presName="conn2-1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96873E9-BDEA-447A-B078-690B2789FBC0}" type="pres">
      <dgm:prSet presAssocID="{F9FA4EB8-20E1-4B09-B80C-7F714C35D295}" presName="connTx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4F759843-A9B8-4BEB-BA95-D6B2FF399063}" type="pres">
      <dgm:prSet presAssocID="{FD4DDD28-3EE1-488E-AB33-110339E6AB13}" presName="root2" presStyleCnt="0"/>
      <dgm:spPr/>
    </dgm:pt>
    <dgm:pt modelId="{793486AC-7C18-4D89-BC98-03959D4A72F9}" type="pres">
      <dgm:prSet presAssocID="{FD4DDD28-3EE1-488E-AB33-110339E6AB13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69F9D1D-0094-406C-9532-8E3147BBA5A6}" type="pres">
      <dgm:prSet presAssocID="{FD4DDD28-3EE1-488E-AB33-110339E6AB13}" presName="level3hierChild" presStyleCnt="0"/>
      <dgm:spPr/>
    </dgm:pt>
    <dgm:pt modelId="{9C3ACF00-CF92-48F5-A75B-800978567C18}" type="pres">
      <dgm:prSet presAssocID="{1922DBBF-A48A-477A-806A-5A048F427831}" presName="conn2-1" presStyleLbl="parChTrans1D3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E8E82A3A-F6F3-4426-80C7-C789EC97D8F5}" type="pres">
      <dgm:prSet presAssocID="{1922DBBF-A48A-477A-806A-5A048F427831}" presName="connTx" presStyleLbl="parChTrans1D3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F21039EA-9018-43F7-9882-DACD9A89C948}" type="pres">
      <dgm:prSet presAssocID="{BA10FED7-80A3-4884-AA4C-F0C07184219A}" presName="root2" presStyleCnt="0"/>
      <dgm:spPr/>
    </dgm:pt>
    <dgm:pt modelId="{77C72B25-6C25-4BB6-8C9B-7A82A640589E}" type="pres">
      <dgm:prSet presAssocID="{BA10FED7-80A3-4884-AA4C-F0C07184219A}" presName="LevelTwoTextNode" presStyleLbl="node3" presStyleIdx="3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1A6FF6-6AB7-49F1-9893-EC6C1A479CBC}" type="pres">
      <dgm:prSet presAssocID="{BA10FED7-80A3-4884-AA4C-F0C07184219A}" presName="level3hierChild" presStyleCnt="0"/>
      <dgm:spPr/>
    </dgm:pt>
    <dgm:pt modelId="{46ED25BE-9861-47E3-88A2-1EFA2269C044}" type="pres">
      <dgm:prSet presAssocID="{C76C2BE5-76F4-4171-B3D6-F40EC441C1EF}" presName="conn2-1" presStyleLbl="parChTrans1D3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0F961E2D-4E35-45D5-BA86-2A7FCFC9549D}" type="pres">
      <dgm:prSet presAssocID="{C76C2BE5-76F4-4171-B3D6-F40EC441C1EF}" presName="connTx" presStyleLbl="parChTrans1D3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08375F19-4D76-4157-9C8D-30F45B063CD8}" type="pres">
      <dgm:prSet presAssocID="{4C1EEB3A-8BE6-489F-B2B3-1DB7665FB734}" presName="root2" presStyleCnt="0"/>
      <dgm:spPr/>
    </dgm:pt>
    <dgm:pt modelId="{92442DD9-9EAE-40B9-8DE3-23EF107A6AE2}" type="pres">
      <dgm:prSet presAssocID="{4C1EEB3A-8BE6-489F-B2B3-1DB7665FB734}" presName="LevelTwoTextNode" presStyleLbl="node3" presStyleIdx="4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F64297-D485-4D69-B356-942E564A950F}" type="pres">
      <dgm:prSet presAssocID="{4C1EEB3A-8BE6-489F-B2B3-1DB7665FB734}" presName="level3hierChild" presStyleCnt="0"/>
      <dgm:spPr/>
    </dgm:pt>
    <dgm:pt modelId="{B4AB0021-7176-44FF-8DC4-E8C74BB4AC26}" type="pres">
      <dgm:prSet presAssocID="{CD830466-856F-44D5-AA98-9CB0C8E43A79}" presName="conn2-1" presStyleLbl="parChTrans1D3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8EE2C59D-E8C1-48DC-A8CB-0B26B71AD17C}" type="pres">
      <dgm:prSet presAssocID="{CD830466-856F-44D5-AA98-9CB0C8E43A79}" presName="connTx" presStyleLbl="parChTrans1D3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FAEE2BC4-F4F4-48B4-BAAB-9FCDBEB0B8E9}" type="pres">
      <dgm:prSet presAssocID="{F046209E-06D6-454B-8D62-48E93088ED96}" presName="root2" presStyleCnt="0"/>
      <dgm:spPr/>
    </dgm:pt>
    <dgm:pt modelId="{DBCB3A37-9224-4E4D-8199-B19481409D35}" type="pres">
      <dgm:prSet presAssocID="{F046209E-06D6-454B-8D62-48E93088ED96}" presName="LevelTwoTextNode" presStyleLbl="node3" presStyleIdx="5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1BF5B8B-B263-4C22-AF13-B348E53BA723}" type="pres">
      <dgm:prSet presAssocID="{F046209E-06D6-454B-8D62-48E93088ED96}" presName="level3hierChild" presStyleCnt="0"/>
      <dgm:spPr/>
    </dgm:pt>
    <dgm:pt modelId="{3EA4D021-7002-47B3-980B-92667A9A2EDB}" type="pres">
      <dgm:prSet presAssocID="{BDF486DE-93F8-4735-BC7E-B6B52DC80DCF}" presName="conn2-1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5C460507-BDDF-4CB1-B50E-ADAF4AE7A132}" type="pres">
      <dgm:prSet presAssocID="{BDF486DE-93F8-4735-BC7E-B6B52DC80DCF}" presName="connTx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42E6CA76-86B7-4D8A-9E08-1C6877D38CFF}" type="pres">
      <dgm:prSet presAssocID="{8A3244F2-D520-4B30-A346-16859A951237}" presName="root2" presStyleCnt="0"/>
      <dgm:spPr/>
    </dgm:pt>
    <dgm:pt modelId="{84C137FD-05F2-4D5C-BBB3-945F263BDFD2}" type="pres">
      <dgm:prSet presAssocID="{8A3244F2-D520-4B30-A346-16859A951237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189042B-EC62-48FA-86F7-7E4A26E908EA}" type="pres">
      <dgm:prSet presAssocID="{8A3244F2-D520-4B30-A346-16859A951237}" presName="level3hierChild" presStyleCnt="0"/>
      <dgm:spPr/>
    </dgm:pt>
    <dgm:pt modelId="{1C516536-5A54-42EA-B726-499F67871F6C}" type="pres">
      <dgm:prSet presAssocID="{5E71BE89-5F54-4E49-89FC-36D15D5E9E6E}" presName="conn2-1" presStyleLbl="parChTrans1D3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B33C994A-A054-470B-AA76-00B82CEB9A6E}" type="pres">
      <dgm:prSet presAssocID="{5E71BE89-5F54-4E49-89FC-36D15D5E9E6E}" presName="connTx" presStyleLbl="parChTrans1D3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8D49734F-1AF5-4522-917B-D76ECDD0A1B3}" type="pres">
      <dgm:prSet presAssocID="{B9529705-11E0-4724-98FC-8848B37735E1}" presName="root2" presStyleCnt="0"/>
      <dgm:spPr/>
    </dgm:pt>
    <dgm:pt modelId="{10DB8C50-61C1-4E59-B26B-326F5F4B2EEE}" type="pres">
      <dgm:prSet presAssocID="{B9529705-11E0-4724-98FC-8848B37735E1}" presName="LevelTwoTextNode" presStyleLbl="node3" presStyleIdx="6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FC523A-927E-4203-8459-A164D27C1B1E}" type="pres">
      <dgm:prSet presAssocID="{B9529705-11E0-4724-98FC-8848B37735E1}" presName="level3hierChild" presStyleCnt="0"/>
      <dgm:spPr/>
    </dgm:pt>
    <dgm:pt modelId="{0DCA7411-7FCA-4E1A-B2CA-57DF6BE1C168}" type="pres">
      <dgm:prSet presAssocID="{B4BA39CC-192E-4E8E-AB6E-D2941141E2FC}" presName="conn2-1" presStyleLbl="parChTrans1D3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B89F4388-14B0-487E-80BC-933EB0B320B3}" type="pres">
      <dgm:prSet presAssocID="{B4BA39CC-192E-4E8E-AB6E-D2941141E2FC}" presName="connTx" presStyleLbl="parChTrans1D3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8BDCC619-3A8C-4745-BEF5-D80AA36075EA}" type="pres">
      <dgm:prSet presAssocID="{25B0719F-BE68-4CAA-B8CC-CDA17008AD42}" presName="root2" presStyleCnt="0"/>
      <dgm:spPr/>
    </dgm:pt>
    <dgm:pt modelId="{7D190A59-3355-45CF-ADDB-D1362D06D9B6}" type="pres">
      <dgm:prSet presAssocID="{25B0719F-BE68-4CAA-B8CC-CDA17008AD42}" presName="LevelTwoTextNode" presStyleLbl="node3" presStyleIdx="7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91DEB5-619E-47E9-94B8-A95CB555ECB5}" type="pres">
      <dgm:prSet presAssocID="{25B0719F-BE68-4CAA-B8CC-CDA17008AD42}" presName="level3hierChild" presStyleCnt="0"/>
      <dgm:spPr/>
    </dgm:pt>
    <dgm:pt modelId="{00383131-60DA-4BF4-A791-01E7781DEBB3}" type="pres">
      <dgm:prSet presAssocID="{DFE837E1-6F48-4149-9E3A-FFAF7AFA6C48}" presName="conn2-1" presStyleLbl="parChTrans1D3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C1BABF11-DF0C-4777-9570-8F1ADA992155}" type="pres">
      <dgm:prSet presAssocID="{DFE837E1-6F48-4149-9E3A-FFAF7AFA6C48}" presName="connTx" presStyleLbl="parChTrans1D3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3F37438C-EFEB-4838-A12C-25F91603B290}" type="pres">
      <dgm:prSet presAssocID="{77ED947D-8657-44FC-BFC5-979534480EA6}" presName="root2" presStyleCnt="0"/>
      <dgm:spPr/>
    </dgm:pt>
    <dgm:pt modelId="{6FE38A1C-1241-4659-8A64-40D72C354CC7}" type="pres">
      <dgm:prSet presAssocID="{77ED947D-8657-44FC-BFC5-979534480EA6}" presName="LevelTwoTextNode" presStyleLbl="node3" presStyleIdx="8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0BB098-AC1D-4D3C-8AC0-5D386A4E62F5}" type="pres">
      <dgm:prSet presAssocID="{77ED947D-8657-44FC-BFC5-979534480EA6}" presName="level3hierChild" presStyleCnt="0"/>
      <dgm:spPr/>
    </dgm:pt>
  </dgm:ptLst>
  <dgm:cxnLst>
    <dgm:cxn modelId="{459C475B-C51C-474B-8C99-8A0F5BAAFD41}" srcId="{E5F62516-01CF-4DB6-BB1F-38B43E84A721}" destId="{8A3244F2-D520-4B30-A346-16859A951237}" srcOrd="2" destOrd="0" parTransId="{BDF486DE-93F8-4735-BC7E-B6B52DC80DCF}" sibTransId="{E742A4D5-3D00-4EF4-A1DA-A5D47BFC90E6}"/>
    <dgm:cxn modelId="{D6173FC6-CB98-4979-809D-40A9C4073C26}" type="presOf" srcId="{DFE837E1-6F48-4149-9E3A-FFAF7AFA6C48}" destId="{C1BABF11-DF0C-4777-9570-8F1ADA992155}" srcOrd="1" destOrd="0" presId="urn:microsoft.com/office/officeart/2005/8/layout/hierarchy2"/>
    <dgm:cxn modelId="{ED6BE73D-3AA3-4555-864D-66D06C436C3B}" type="presOf" srcId="{F046209E-06D6-454B-8D62-48E93088ED96}" destId="{DBCB3A37-9224-4E4D-8199-B19481409D35}" srcOrd="0" destOrd="0" presId="urn:microsoft.com/office/officeart/2005/8/layout/hierarchy2"/>
    <dgm:cxn modelId="{3B88D76E-51EE-4725-B187-F4F0AC28EA17}" type="presOf" srcId="{F9FA4EB8-20E1-4B09-B80C-7F714C35D295}" destId="{796873E9-BDEA-447A-B078-690B2789FBC0}" srcOrd="1" destOrd="0" presId="urn:microsoft.com/office/officeart/2005/8/layout/hierarchy2"/>
    <dgm:cxn modelId="{9793211E-073A-47BD-83F6-38D77CD6017E}" type="presOf" srcId="{EDC83CEA-FBFB-4D9C-80B6-2C8A80030D9C}" destId="{A5C4A1C8-73A8-4B72-941D-4F492697B460}" srcOrd="0" destOrd="0" presId="urn:microsoft.com/office/officeart/2005/8/layout/hierarchy2"/>
    <dgm:cxn modelId="{6E170CE2-C41F-447C-A36C-D9BBDCBBE065}" type="presOf" srcId="{5E71BE89-5F54-4E49-89FC-36D15D5E9E6E}" destId="{B33C994A-A054-470B-AA76-00B82CEB9A6E}" srcOrd="1" destOrd="0" presId="urn:microsoft.com/office/officeart/2005/8/layout/hierarchy2"/>
    <dgm:cxn modelId="{EC3C7445-CFE0-4669-B8E8-4E36DB68CF36}" type="presOf" srcId="{77ED947D-8657-44FC-BFC5-979534480EA6}" destId="{6FE38A1C-1241-4659-8A64-40D72C354CC7}" srcOrd="0" destOrd="0" presId="urn:microsoft.com/office/officeart/2005/8/layout/hierarchy2"/>
    <dgm:cxn modelId="{91687EE0-964E-4E2D-A722-B9CEFAC29DF9}" type="presOf" srcId="{595F29A4-90E3-4797-8FEA-0990BED74A3D}" destId="{57867033-C2AC-4163-A500-F68C008210B3}" srcOrd="1" destOrd="0" presId="urn:microsoft.com/office/officeart/2005/8/layout/hierarchy2"/>
    <dgm:cxn modelId="{B2991170-3775-43CA-9D94-F588639F1C26}" type="presOf" srcId="{C76C2BE5-76F4-4171-B3D6-F40EC441C1EF}" destId="{0F961E2D-4E35-45D5-BA86-2A7FCFC9549D}" srcOrd="1" destOrd="0" presId="urn:microsoft.com/office/officeart/2005/8/layout/hierarchy2"/>
    <dgm:cxn modelId="{41B69B54-6622-49EB-A258-0084680C5BBB}" type="presOf" srcId="{5E71BE89-5F54-4E49-89FC-36D15D5E9E6E}" destId="{1C516536-5A54-42EA-B726-499F67871F6C}" srcOrd="0" destOrd="0" presId="urn:microsoft.com/office/officeart/2005/8/layout/hierarchy2"/>
    <dgm:cxn modelId="{8AC334E7-6C7D-46D9-A88A-1273650DE828}" type="presOf" srcId="{CD830466-856F-44D5-AA98-9CB0C8E43A79}" destId="{8EE2C59D-E8C1-48DC-A8CB-0B26B71AD17C}" srcOrd="1" destOrd="0" presId="urn:microsoft.com/office/officeart/2005/8/layout/hierarchy2"/>
    <dgm:cxn modelId="{CA860503-9332-4BAA-83B0-B3FCE29C0716}" srcId="{F4DC4CCD-2BAE-4AAD-8CDC-B833350D7319}" destId="{E5F62516-01CF-4DB6-BB1F-38B43E84A721}" srcOrd="0" destOrd="0" parTransId="{504531A7-E82A-4C0D-8A8E-33DC5497767E}" sibTransId="{3B3D1144-E212-4641-80A2-3E3E925C0A87}"/>
    <dgm:cxn modelId="{3CF5FA66-5C64-40BC-915E-D9D1D1A219B5}" type="presOf" srcId="{F4DC4CCD-2BAE-4AAD-8CDC-B833350D7319}" destId="{572446F1-238C-4383-854F-0CA6BA9809ED}" srcOrd="0" destOrd="0" presId="urn:microsoft.com/office/officeart/2005/8/layout/hierarchy2"/>
    <dgm:cxn modelId="{91383CA6-4799-4DF7-8E42-41C47330977C}" type="presOf" srcId="{1922DBBF-A48A-477A-806A-5A048F427831}" destId="{9C3ACF00-CF92-48F5-A75B-800978567C18}" srcOrd="0" destOrd="0" presId="urn:microsoft.com/office/officeart/2005/8/layout/hierarchy2"/>
    <dgm:cxn modelId="{AB223D56-2336-4123-AD90-0D2E3D35A13D}" type="presOf" srcId="{D8C5685F-0394-4DD6-8AA5-F5DE57DC79EF}" destId="{FC5D5E09-FE9F-49AC-86D8-BDADBF0E1645}" srcOrd="0" destOrd="0" presId="urn:microsoft.com/office/officeart/2005/8/layout/hierarchy2"/>
    <dgm:cxn modelId="{959B393A-C796-44AD-8F0F-4511BA687339}" srcId="{E5F62516-01CF-4DB6-BB1F-38B43E84A721}" destId="{FD4DDD28-3EE1-488E-AB33-110339E6AB13}" srcOrd="1" destOrd="0" parTransId="{F9FA4EB8-20E1-4B09-B80C-7F714C35D295}" sibTransId="{13BCB3B5-38CF-4E1A-96AB-27CFE077F7B7}"/>
    <dgm:cxn modelId="{54EB0F8F-474C-4C8E-9BF5-85011838D741}" type="presOf" srcId="{BDF486DE-93F8-4735-BC7E-B6B52DC80DCF}" destId="{3EA4D021-7002-47B3-980B-92667A9A2EDB}" srcOrd="0" destOrd="0" presId="urn:microsoft.com/office/officeart/2005/8/layout/hierarchy2"/>
    <dgm:cxn modelId="{B9D007D5-B4B0-43C5-A29B-E11B078BA19B}" srcId="{8A3244F2-D520-4B30-A346-16859A951237}" destId="{B9529705-11E0-4724-98FC-8848B37735E1}" srcOrd="0" destOrd="0" parTransId="{5E71BE89-5F54-4E49-89FC-36D15D5E9E6E}" sibTransId="{A3758750-CFF4-42AB-B092-36D24E7088D9}"/>
    <dgm:cxn modelId="{8E2F06A3-5C2F-437A-B9CA-C409141F7B09}" srcId="{8A3244F2-D520-4B30-A346-16859A951237}" destId="{77ED947D-8657-44FC-BFC5-979534480EA6}" srcOrd="2" destOrd="0" parTransId="{DFE837E1-6F48-4149-9E3A-FFAF7AFA6C48}" sibTransId="{E1587F87-8FC2-4B27-A970-BE117B5E10EA}"/>
    <dgm:cxn modelId="{846A5A78-B083-48F2-97DC-70929DE0A25F}" type="presOf" srcId="{0EB0EE07-9DF6-4DE4-80C6-9A0E8B22E926}" destId="{037A22CC-25B2-495F-831B-B1CE209BF0F7}" srcOrd="0" destOrd="0" presId="urn:microsoft.com/office/officeart/2005/8/layout/hierarchy2"/>
    <dgm:cxn modelId="{FF457CF0-66D9-4A74-9A5B-20E555B9DC8A}" srcId="{E5F62516-01CF-4DB6-BB1F-38B43E84A721}" destId="{BA50DA82-B404-439A-B288-B91EBCE8B0E7}" srcOrd="0" destOrd="0" parTransId="{FE82EBBE-8A94-47F9-B245-025527CA1FD1}" sibTransId="{0A8C4C47-547B-440F-AAD0-38ADE9677B0C}"/>
    <dgm:cxn modelId="{E9F7055B-D6C5-4B09-9AA1-3EA027B06F05}" type="presOf" srcId="{BA10FED7-80A3-4884-AA4C-F0C07184219A}" destId="{77C72B25-6C25-4BB6-8C9B-7A82A640589E}" srcOrd="0" destOrd="0" presId="urn:microsoft.com/office/officeart/2005/8/layout/hierarchy2"/>
    <dgm:cxn modelId="{5DCB1BF1-DA80-40C2-907E-C9D3D11FA193}" type="presOf" srcId="{F9FA4EB8-20E1-4B09-B80C-7F714C35D295}" destId="{4121AFB2-2918-4F03-91B1-79AACF12CF03}" srcOrd="0" destOrd="0" presId="urn:microsoft.com/office/officeart/2005/8/layout/hierarchy2"/>
    <dgm:cxn modelId="{CBF44456-BC41-4A0C-9CFC-BC798C7AF8AF}" type="presOf" srcId="{8A3244F2-D520-4B30-A346-16859A951237}" destId="{84C137FD-05F2-4D5C-BBB3-945F263BDFD2}" srcOrd="0" destOrd="0" presId="urn:microsoft.com/office/officeart/2005/8/layout/hierarchy2"/>
    <dgm:cxn modelId="{29CA0D6A-1E02-4E49-A622-A1E255505E4C}" type="presOf" srcId="{EDC83CEA-FBFB-4D9C-80B6-2C8A80030D9C}" destId="{5566861F-BD9B-4EA0-A910-96DE88102F87}" srcOrd="1" destOrd="0" presId="urn:microsoft.com/office/officeart/2005/8/layout/hierarchy2"/>
    <dgm:cxn modelId="{7C880731-72DC-4D73-AD15-A5D57751B25D}" type="presOf" srcId="{B4BA39CC-192E-4E8E-AB6E-D2941141E2FC}" destId="{B89F4388-14B0-487E-80BC-933EB0B320B3}" srcOrd="1" destOrd="0" presId="urn:microsoft.com/office/officeart/2005/8/layout/hierarchy2"/>
    <dgm:cxn modelId="{EFA918AC-3D5B-4E23-9E16-7019419D4272}" type="presOf" srcId="{B4BA39CC-192E-4E8E-AB6E-D2941141E2FC}" destId="{0DCA7411-7FCA-4E1A-B2CA-57DF6BE1C168}" srcOrd="0" destOrd="0" presId="urn:microsoft.com/office/officeart/2005/8/layout/hierarchy2"/>
    <dgm:cxn modelId="{06035885-7165-4657-8DAD-01004BA6B499}" type="presOf" srcId="{FD4DDD28-3EE1-488E-AB33-110339E6AB13}" destId="{793486AC-7C18-4D89-BC98-03959D4A72F9}" srcOrd="0" destOrd="0" presId="urn:microsoft.com/office/officeart/2005/8/layout/hierarchy2"/>
    <dgm:cxn modelId="{3EE034A9-5679-47D4-8AE6-3CEF26D56CB0}" type="presOf" srcId="{DFE837E1-6F48-4149-9E3A-FFAF7AFA6C48}" destId="{00383131-60DA-4BF4-A791-01E7781DEBB3}" srcOrd="0" destOrd="0" presId="urn:microsoft.com/office/officeart/2005/8/layout/hierarchy2"/>
    <dgm:cxn modelId="{59C06ADA-1EB6-4EC9-9A62-279B4A7A2D41}" srcId="{BA50DA82-B404-439A-B288-B91EBCE8B0E7}" destId="{407D512A-517F-44AE-93FD-03CBA9D97CAE}" srcOrd="1" destOrd="0" parTransId="{EDC83CEA-FBFB-4D9C-80B6-2C8A80030D9C}" sibTransId="{E1D0DA4F-C1DF-4830-91D7-96289C2EBEE1}"/>
    <dgm:cxn modelId="{8E0BEF62-B080-4A69-8915-95E0B71791DD}" type="presOf" srcId="{9DF0F758-A842-4A79-A666-23D7239D504D}" destId="{BAB839F8-872A-40F9-AD4D-C200A7ECB40E}" srcOrd="0" destOrd="0" presId="urn:microsoft.com/office/officeart/2005/8/layout/hierarchy2"/>
    <dgm:cxn modelId="{9EE1BDCE-183F-4D29-B9DB-F3FC11905FD1}" type="presOf" srcId="{407D512A-517F-44AE-93FD-03CBA9D97CAE}" destId="{CA5BEC94-E815-44AD-937E-140831C6A631}" srcOrd="0" destOrd="0" presId="urn:microsoft.com/office/officeart/2005/8/layout/hierarchy2"/>
    <dgm:cxn modelId="{56E74290-1EE4-43A6-B6F3-35E2007D2F5A}" srcId="{8A3244F2-D520-4B30-A346-16859A951237}" destId="{25B0719F-BE68-4CAA-B8CC-CDA17008AD42}" srcOrd="1" destOrd="0" parTransId="{B4BA39CC-192E-4E8E-AB6E-D2941141E2FC}" sibTransId="{09C23214-0DFB-47C9-83F3-70003973EE73}"/>
    <dgm:cxn modelId="{27FA305F-A62A-40F8-8C1D-B275FB4F8ED1}" type="presOf" srcId="{0EB0EE07-9DF6-4DE4-80C6-9A0E8B22E926}" destId="{97742C02-25A4-4C79-B8E9-9B25141DDAF6}" srcOrd="1" destOrd="0" presId="urn:microsoft.com/office/officeart/2005/8/layout/hierarchy2"/>
    <dgm:cxn modelId="{B403E043-9497-4912-8A9D-1CF735F9085B}" type="presOf" srcId="{BA50DA82-B404-439A-B288-B91EBCE8B0E7}" destId="{D495CDC0-E548-4256-BC58-D97F7521F65A}" srcOrd="0" destOrd="0" presId="urn:microsoft.com/office/officeart/2005/8/layout/hierarchy2"/>
    <dgm:cxn modelId="{A51C9C29-12AA-45BD-A8B2-84BDBAEF50FE}" srcId="{FD4DDD28-3EE1-488E-AB33-110339E6AB13}" destId="{BA10FED7-80A3-4884-AA4C-F0C07184219A}" srcOrd="0" destOrd="0" parTransId="{1922DBBF-A48A-477A-806A-5A048F427831}" sibTransId="{B4BF7DAA-FB1E-478A-959D-5D51B3928A43}"/>
    <dgm:cxn modelId="{520DDBA8-5476-4501-904A-F87CD612DB90}" type="presOf" srcId="{25B0719F-BE68-4CAA-B8CC-CDA17008AD42}" destId="{7D190A59-3355-45CF-ADDB-D1362D06D9B6}" srcOrd="0" destOrd="0" presId="urn:microsoft.com/office/officeart/2005/8/layout/hierarchy2"/>
    <dgm:cxn modelId="{FB503605-44D7-4E1C-B203-F8E2DC657924}" type="presOf" srcId="{595F29A4-90E3-4797-8FEA-0990BED74A3D}" destId="{9C1BAD27-D9D8-44A0-944C-CA7057CD85F3}" srcOrd="0" destOrd="0" presId="urn:microsoft.com/office/officeart/2005/8/layout/hierarchy2"/>
    <dgm:cxn modelId="{71DEC436-9E94-403D-9816-15FD9C41053A}" type="presOf" srcId="{E5F62516-01CF-4DB6-BB1F-38B43E84A721}" destId="{E963AE43-DAD6-461A-9C51-129A289A18FC}" srcOrd="0" destOrd="0" presId="urn:microsoft.com/office/officeart/2005/8/layout/hierarchy2"/>
    <dgm:cxn modelId="{4B4B7A5F-BA74-4F0E-BCD0-C2ECF168CB7B}" srcId="{FD4DDD28-3EE1-488E-AB33-110339E6AB13}" destId="{F046209E-06D6-454B-8D62-48E93088ED96}" srcOrd="2" destOrd="0" parTransId="{CD830466-856F-44D5-AA98-9CB0C8E43A79}" sibTransId="{85BF5578-6749-47B4-BD3D-4BF490348870}"/>
    <dgm:cxn modelId="{B8C946E7-EE87-442C-B071-1285E5B97635}" type="presOf" srcId="{1922DBBF-A48A-477A-806A-5A048F427831}" destId="{E8E82A3A-F6F3-4426-80C7-C789EC97D8F5}" srcOrd="1" destOrd="0" presId="urn:microsoft.com/office/officeart/2005/8/layout/hierarchy2"/>
    <dgm:cxn modelId="{3CA6A379-5F6A-4655-8FB9-2DC19C7BB0F6}" type="presOf" srcId="{C76C2BE5-76F4-4171-B3D6-F40EC441C1EF}" destId="{46ED25BE-9861-47E3-88A2-1EFA2269C044}" srcOrd="0" destOrd="0" presId="urn:microsoft.com/office/officeart/2005/8/layout/hierarchy2"/>
    <dgm:cxn modelId="{008E7AA3-6E38-408F-B5F9-5822B66EFA6D}" type="presOf" srcId="{BDF486DE-93F8-4735-BC7E-B6B52DC80DCF}" destId="{5C460507-BDDF-4CB1-B50E-ADAF4AE7A132}" srcOrd="1" destOrd="0" presId="urn:microsoft.com/office/officeart/2005/8/layout/hierarchy2"/>
    <dgm:cxn modelId="{E83ABBCC-F9F0-49BF-97E9-08DD13DB92DD}" type="presOf" srcId="{CD830466-856F-44D5-AA98-9CB0C8E43A79}" destId="{B4AB0021-7176-44FF-8DC4-E8C74BB4AC26}" srcOrd="0" destOrd="0" presId="urn:microsoft.com/office/officeart/2005/8/layout/hierarchy2"/>
    <dgm:cxn modelId="{42F1CB68-FCB9-4217-93C9-C09FA127EF06}" type="presOf" srcId="{FE82EBBE-8A94-47F9-B245-025527CA1FD1}" destId="{B65140AB-4A41-4A45-BDFF-490F399D134A}" srcOrd="1" destOrd="0" presId="urn:microsoft.com/office/officeart/2005/8/layout/hierarchy2"/>
    <dgm:cxn modelId="{D53F0E9D-3781-4F8C-A332-1DF3D3D7BE58}" srcId="{FD4DDD28-3EE1-488E-AB33-110339E6AB13}" destId="{4C1EEB3A-8BE6-489F-B2B3-1DB7665FB734}" srcOrd="1" destOrd="0" parTransId="{C76C2BE5-76F4-4171-B3D6-F40EC441C1EF}" sibTransId="{B9875009-FDDA-4CE4-84C1-10879193FFBC}"/>
    <dgm:cxn modelId="{388B4B00-DA32-44C2-B8B5-D6C2481DF932}" type="presOf" srcId="{B9529705-11E0-4724-98FC-8848B37735E1}" destId="{10DB8C50-61C1-4E59-B26B-326F5F4B2EEE}" srcOrd="0" destOrd="0" presId="urn:microsoft.com/office/officeart/2005/8/layout/hierarchy2"/>
    <dgm:cxn modelId="{FF56B654-844A-4017-9236-9C5792B84928}" srcId="{BA50DA82-B404-439A-B288-B91EBCE8B0E7}" destId="{D8C5685F-0394-4DD6-8AA5-F5DE57DC79EF}" srcOrd="2" destOrd="0" parTransId="{0EB0EE07-9DF6-4DE4-80C6-9A0E8B22E926}" sibTransId="{76149E48-5B7C-4B45-B00F-DDC78EB34123}"/>
    <dgm:cxn modelId="{A79AD1C5-B0D1-47C2-B193-73A3334F315F}" type="presOf" srcId="{4C1EEB3A-8BE6-489F-B2B3-1DB7665FB734}" destId="{92442DD9-9EAE-40B9-8DE3-23EF107A6AE2}" srcOrd="0" destOrd="0" presId="urn:microsoft.com/office/officeart/2005/8/layout/hierarchy2"/>
    <dgm:cxn modelId="{F9790554-1133-4466-821B-54BA7A34B65C}" srcId="{BA50DA82-B404-439A-B288-B91EBCE8B0E7}" destId="{9DF0F758-A842-4A79-A666-23D7239D504D}" srcOrd="0" destOrd="0" parTransId="{595F29A4-90E3-4797-8FEA-0990BED74A3D}" sibTransId="{3F5AC713-4410-4366-BA0D-BED5B93E755D}"/>
    <dgm:cxn modelId="{BD66EB36-95B3-435F-9A88-E59669EA9526}" type="presOf" srcId="{FE82EBBE-8A94-47F9-B245-025527CA1FD1}" destId="{0363E5F5-4FE5-4F3A-81C8-7E5B21FFCF2B}" srcOrd="0" destOrd="0" presId="urn:microsoft.com/office/officeart/2005/8/layout/hierarchy2"/>
    <dgm:cxn modelId="{2D894304-9099-47E8-8BE7-AE402162B73D}" type="presParOf" srcId="{572446F1-238C-4383-854F-0CA6BA9809ED}" destId="{9F0CE2D9-02E5-4254-B4B2-A2CD77FB13E6}" srcOrd="0" destOrd="0" presId="urn:microsoft.com/office/officeart/2005/8/layout/hierarchy2"/>
    <dgm:cxn modelId="{B91F8636-7694-4BE6-83AB-FC856CC1F90B}" type="presParOf" srcId="{9F0CE2D9-02E5-4254-B4B2-A2CD77FB13E6}" destId="{E963AE43-DAD6-461A-9C51-129A289A18FC}" srcOrd="0" destOrd="0" presId="urn:microsoft.com/office/officeart/2005/8/layout/hierarchy2"/>
    <dgm:cxn modelId="{ACB6B666-CF8E-48AC-8428-4197B5CAB959}" type="presParOf" srcId="{9F0CE2D9-02E5-4254-B4B2-A2CD77FB13E6}" destId="{056B8400-5FB6-4112-9BA0-DD8A2372803B}" srcOrd="1" destOrd="0" presId="urn:microsoft.com/office/officeart/2005/8/layout/hierarchy2"/>
    <dgm:cxn modelId="{B42F7CAB-B1DC-4088-859C-BA406D9AEC9C}" type="presParOf" srcId="{056B8400-5FB6-4112-9BA0-DD8A2372803B}" destId="{0363E5F5-4FE5-4F3A-81C8-7E5B21FFCF2B}" srcOrd="0" destOrd="0" presId="urn:microsoft.com/office/officeart/2005/8/layout/hierarchy2"/>
    <dgm:cxn modelId="{E83C62A0-DD64-4D44-B8D1-6DE6786EE863}" type="presParOf" srcId="{0363E5F5-4FE5-4F3A-81C8-7E5B21FFCF2B}" destId="{B65140AB-4A41-4A45-BDFF-490F399D134A}" srcOrd="0" destOrd="0" presId="urn:microsoft.com/office/officeart/2005/8/layout/hierarchy2"/>
    <dgm:cxn modelId="{17215AAE-B2BC-46DD-AF6F-2C3354DB0492}" type="presParOf" srcId="{056B8400-5FB6-4112-9BA0-DD8A2372803B}" destId="{B85FCBFB-523E-4138-BFD0-7BE05A108112}" srcOrd="1" destOrd="0" presId="urn:microsoft.com/office/officeart/2005/8/layout/hierarchy2"/>
    <dgm:cxn modelId="{901E97D2-7FF6-45EC-A187-B51E13F9128F}" type="presParOf" srcId="{B85FCBFB-523E-4138-BFD0-7BE05A108112}" destId="{D495CDC0-E548-4256-BC58-D97F7521F65A}" srcOrd="0" destOrd="0" presId="urn:microsoft.com/office/officeart/2005/8/layout/hierarchy2"/>
    <dgm:cxn modelId="{8F840C04-EFD9-438A-8F8F-13BBD5ADCC57}" type="presParOf" srcId="{B85FCBFB-523E-4138-BFD0-7BE05A108112}" destId="{2E2D764D-838C-404B-9359-ED281D901434}" srcOrd="1" destOrd="0" presId="urn:microsoft.com/office/officeart/2005/8/layout/hierarchy2"/>
    <dgm:cxn modelId="{30C4F664-330E-4AD2-AA53-DB9A2C930FA7}" type="presParOf" srcId="{2E2D764D-838C-404B-9359-ED281D901434}" destId="{9C1BAD27-D9D8-44A0-944C-CA7057CD85F3}" srcOrd="0" destOrd="0" presId="urn:microsoft.com/office/officeart/2005/8/layout/hierarchy2"/>
    <dgm:cxn modelId="{8921FC6C-7233-4C27-BBA6-DB36AFFBE724}" type="presParOf" srcId="{9C1BAD27-D9D8-44A0-944C-CA7057CD85F3}" destId="{57867033-C2AC-4163-A500-F68C008210B3}" srcOrd="0" destOrd="0" presId="urn:microsoft.com/office/officeart/2005/8/layout/hierarchy2"/>
    <dgm:cxn modelId="{E569356F-028F-4495-9B8B-F38488A402C8}" type="presParOf" srcId="{2E2D764D-838C-404B-9359-ED281D901434}" destId="{C42BAB39-66BC-443D-AED6-867724B922F2}" srcOrd="1" destOrd="0" presId="urn:microsoft.com/office/officeart/2005/8/layout/hierarchy2"/>
    <dgm:cxn modelId="{D8F04685-7147-4039-9F61-BCC1362430D9}" type="presParOf" srcId="{C42BAB39-66BC-443D-AED6-867724B922F2}" destId="{BAB839F8-872A-40F9-AD4D-C200A7ECB40E}" srcOrd="0" destOrd="0" presId="urn:microsoft.com/office/officeart/2005/8/layout/hierarchy2"/>
    <dgm:cxn modelId="{B4FC1DE4-6450-4138-AF93-F0535DDABC48}" type="presParOf" srcId="{C42BAB39-66BC-443D-AED6-867724B922F2}" destId="{F9D7F51C-3566-45EB-A974-77D1DC0F367B}" srcOrd="1" destOrd="0" presId="urn:microsoft.com/office/officeart/2005/8/layout/hierarchy2"/>
    <dgm:cxn modelId="{2A6AF05F-4F3C-4E23-A390-D59C06D4D636}" type="presParOf" srcId="{2E2D764D-838C-404B-9359-ED281D901434}" destId="{A5C4A1C8-73A8-4B72-941D-4F492697B460}" srcOrd="2" destOrd="0" presId="urn:microsoft.com/office/officeart/2005/8/layout/hierarchy2"/>
    <dgm:cxn modelId="{00458830-5190-4752-B2A1-44783E90C32C}" type="presParOf" srcId="{A5C4A1C8-73A8-4B72-941D-4F492697B460}" destId="{5566861F-BD9B-4EA0-A910-96DE88102F87}" srcOrd="0" destOrd="0" presId="urn:microsoft.com/office/officeart/2005/8/layout/hierarchy2"/>
    <dgm:cxn modelId="{D157C9FC-DBEA-4DCD-961A-AF9B084A1F17}" type="presParOf" srcId="{2E2D764D-838C-404B-9359-ED281D901434}" destId="{9577312A-8F52-41DD-B4A6-5F46AAFFCD46}" srcOrd="3" destOrd="0" presId="urn:microsoft.com/office/officeart/2005/8/layout/hierarchy2"/>
    <dgm:cxn modelId="{AB82D446-E8B8-4960-AF71-47091C4F30ED}" type="presParOf" srcId="{9577312A-8F52-41DD-B4A6-5F46AAFFCD46}" destId="{CA5BEC94-E815-44AD-937E-140831C6A631}" srcOrd="0" destOrd="0" presId="urn:microsoft.com/office/officeart/2005/8/layout/hierarchy2"/>
    <dgm:cxn modelId="{2786B688-05DE-48F8-A2DA-581C7605CED6}" type="presParOf" srcId="{9577312A-8F52-41DD-B4A6-5F46AAFFCD46}" destId="{769DC1EA-8E50-4472-A107-72D685B86B84}" srcOrd="1" destOrd="0" presId="urn:microsoft.com/office/officeart/2005/8/layout/hierarchy2"/>
    <dgm:cxn modelId="{A613B922-1520-48BC-9F9F-3B3A9C96154C}" type="presParOf" srcId="{2E2D764D-838C-404B-9359-ED281D901434}" destId="{037A22CC-25B2-495F-831B-B1CE209BF0F7}" srcOrd="4" destOrd="0" presId="urn:microsoft.com/office/officeart/2005/8/layout/hierarchy2"/>
    <dgm:cxn modelId="{FC269EAF-1670-42B5-9305-DF7F889D0AAB}" type="presParOf" srcId="{037A22CC-25B2-495F-831B-B1CE209BF0F7}" destId="{97742C02-25A4-4C79-B8E9-9B25141DDAF6}" srcOrd="0" destOrd="0" presId="urn:microsoft.com/office/officeart/2005/8/layout/hierarchy2"/>
    <dgm:cxn modelId="{870E4062-A942-483F-A13C-B5741585639F}" type="presParOf" srcId="{2E2D764D-838C-404B-9359-ED281D901434}" destId="{7D5567FE-83A7-4F47-97F3-F175546866A5}" srcOrd="5" destOrd="0" presId="urn:microsoft.com/office/officeart/2005/8/layout/hierarchy2"/>
    <dgm:cxn modelId="{45D14AE5-3EB5-4DF7-BBE2-6996DF366368}" type="presParOf" srcId="{7D5567FE-83A7-4F47-97F3-F175546866A5}" destId="{FC5D5E09-FE9F-49AC-86D8-BDADBF0E1645}" srcOrd="0" destOrd="0" presId="urn:microsoft.com/office/officeart/2005/8/layout/hierarchy2"/>
    <dgm:cxn modelId="{C044B739-F1B3-447F-95CC-FE509FE3BF2A}" type="presParOf" srcId="{7D5567FE-83A7-4F47-97F3-F175546866A5}" destId="{A9015948-C978-4BA0-AF2F-A7FB8ABED85D}" srcOrd="1" destOrd="0" presId="urn:microsoft.com/office/officeart/2005/8/layout/hierarchy2"/>
    <dgm:cxn modelId="{A5E234D6-B449-46E7-B8C3-06EEEA2EBCBA}" type="presParOf" srcId="{056B8400-5FB6-4112-9BA0-DD8A2372803B}" destId="{4121AFB2-2918-4F03-91B1-79AACF12CF03}" srcOrd="2" destOrd="0" presId="urn:microsoft.com/office/officeart/2005/8/layout/hierarchy2"/>
    <dgm:cxn modelId="{7AFC4A18-8DA7-47FC-AC22-BF2E506004B7}" type="presParOf" srcId="{4121AFB2-2918-4F03-91B1-79AACF12CF03}" destId="{796873E9-BDEA-447A-B078-690B2789FBC0}" srcOrd="0" destOrd="0" presId="urn:microsoft.com/office/officeart/2005/8/layout/hierarchy2"/>
    <dgm:cxn modelId="{87779C79-9471-480A-9012-D746F81B0D19}" type="presParOf" srcId="{056B8400-5FB6-4112-9BA0-DD8A2372803B}" destId="{4F759843-A9B8-4BEB-BA95-D6B2FF399063}" srcOrd="3" destOrd="0" presId="urn:microsoft.com/office/officeart/2005/8/layout/hierarchy2"/>
    <dgm:cxn modelId="{DF69E588-956B-4699-A3CC-F505C9DAE65D}" type="presParOf" srcId="{4F759843-A9B8-4BEB-BA95-D6B2FF399063}" destId="{793486AC-7C18-4D89-BC98-03959D4A72F9}" srcOrd="0" destOrd="0" presId="urn:microsoft.com/office/officeart/2005/8/layout/hierarchy2"/>
    <dgm:cxn modelId="{DB752A00-1B8F-498D-922B-0978531E5E29}" type="presParOf" srcId="{4F759843-A9B8-4BEB-BA95-D6B2FF399063}" destId="{769F9D1D-0094-406C-9532-8E3147BBA5A6}" srcOrd="1" destOrd="0" presId="urn:microsoft.com/office/officeart/2005/8/layout/hierarchy2"/>
    <dgm:cxn modelId="{2939F632-C8FD-4F75-9AB2-8C0DC8A17A8F}" type="presParOf" srcId="{769F9D1D-0094-406C-9532-8E3147BBA5A6}" destId="{9C3ACF00-CF92-48F5-A75B-800978567C18}" srcOrd="0" destOrd="0" presId="urn:microsoft.com/office/officeart/2005/8/layout/hierarchy2"/>
    <dgm:cxn modelId="{16D35945-4F0B-4ACA-B09C-BA0F1DD60E8E}" type="presParOf" srcId="{9C3ACF00-CF92-48F5-A75B-800978567C18}" destId="{E8E82A3A-F6F3-4426-80C7-C789EC97D8F5}" srcOrd="0" destOrd="0" presId="urn:microsoft.com/office/officeart/2005/8/layout/hierarchy2"/>
    <dgm:cxn modelId="{94F03639-BEE6-4B9D-81D0-1E0E495884C5}" type="presParOf" srcId="{769F9D1D-0094-406C-9532-8E3147BBA5A6}" destId="{F21039EA-9018-43F7-9882-DACD9A89C948}" srcOrd="1" destOrd="0" presId="urn:microsoft.com/office/officeart/2005/8/layout/hierarchy2"/>
    <dgm:cxn modelId="{35474C7B-A1D9-421F-AF86-94D3829C1623}" type="presParOf" srcId="{F21039EA-9018-43F7-9882-DACD9A89C948}" destId="{77C72B25-6C25-4BB6-8C9B-7A82A640589E}" srcOrd="0" destOrd="0" presId="urn:microsoft.com/office/officeart/2005/8/layout/hierarchy2"/>
    <dgm:cxn modelId="{FD63B53E-2FF3-4DFC-8886-09F0ADC4330E}" type="presParOf" srcId="{F21039EA-9018-43F7-9882-DACD9A89C948}" destId="{991A6FF6-6AB7-49F1-9893-EC6C1A479CBC}" srcOrd="1" destOrd="0" presId="urn:microsoft.com/office/officeart/2005/8/layout/hierarchy2"/>
    <dgm:cxn modelId="{A3EA9E1F-E76B-49A8-B988-B96566EF4C38}" type="presParOf" srcId="{769F9D1D-0094-406C-9532-8E3147BBA5A6}" destId="{46ED25BE-9861-47E3-88A2-1EFA2269C044}" srcOrd="2" destOrd="0" presId="urn:microsoft.com/office/officeart/2005/8/layout/hierarchy2"/>
    <dgm:cxn modelId="{32590177-B34A-4CEE-AE0E-E069732F8A82}" type="presParOf" srcId="{46ED25BE-9861-47E3-88A2-1EFA2269C044}" destId="{0F961E2D-4E35-45D5-BA86-2A7FCFC9549D}" srcOrd="0" destOrd="0" presId="urn:microsoft.com/office/officeart/2005/8/layout/hierarchy2"/>
    <dgm:cxn modelId="{B4DEE096-649D-4D63-A7B3-303D8CC4A998}" type="presParOf" srcId="{769F9D1D-0094-406C-9532-8E3147BBA5A6}" destId="{08375F19-4D76-4157-9C8D-30F45B063CD8}" srcOrd="3" destOrd="0" presId="urn:microsoft.com/office/officeart/2005/8/layout/hierarchy2"/>
    <dgm:cxn modelId="{B2387A5B-9E75-4758-ACE5-F250BF417FE4}" type="presParOf" srcId="{08375F19-4D76-4157-9C8D-30F45B063CD8}" destId="{92442DD9-9EAE-40B9-8DE3-23EF107A6AE2}" srcOrd="0" destOrd="0" presId="urn:microsoft.com/office/officeart/2005/8/layout/hierarchy2"/>
    <dgm:cxn modelId="{904D8F2D-D028-4EE7-947D-8604DCADDFE2}" type="presParOf" srcId="{08375F19-4D76-4157-9C8D-30F45B063CD8}" destId="{DEF64297-D485-4D69-B356-942E564A950F}" srcOrd="1" destOrd="0" presId="urn:microsoft.com/office/officeart/2005/8/layout/hierarchy2"/>
    <dgm:cxn modelId="{C921D943-6090-4E3A-AEFC-1BCAEF56F0A8}" type="presParOf" srcId="{769F9D1D-0094-406C-9532-8E3147BBA5A6}" destId="{B4AB0021-7176-44FF-8DC4-E8C74BB4AC26}" srcOrd="4" destOrd="0" presId="urn:microsoft.com/office/officeart/2005/8/layout/hierarchy2"/>
    <dgm:cxn modelId="{BDA68656-9527-4704-9FD6-2E7C96960A44}" type="presParOf" srcId="{B4AB0021-7176-44FF-8DC4-E8C74BB4AC26}" destId="{8EE2C59D-E8C1-48DC-A8CB-0B26B71AD17C}" srcOrd="0" destOrd="0" presId="urn:microsoft.com/office/officeart/2005/8/layout/hierarchy2"/>
    <dgm:cxn modelId="{E0BBE376-160E-45ED-9C22-E2AF0D8585BA}" type="presParOf" srcId="{769F9D1D-0094-406C-9532-8E3147BBA5A6}" destId="{FAEE2BC4-F4F4-48B4-BAAB-9FCDBEB0B8E9}" srcOrd="5" destOrd="0" presId="urn:microsoft.com/office/officeart/2005/8/layout/hierarchy2"/>
    <dgm:cxn modelId="{90DF7CA7-45E4-4B35-BCD8-5201AFB88134}" type="presParOf" srcId="{FAEE2BC4-F4F4-48B4-BAAB-9FCDBEB0B8E9}" destId="{DBCB3A37-9224-4E4D-8199-B19481409D35}" srcOrd="0" destOrd="0" presId="urn:microsoft.com/office/officeart/2005/8/layout/hierarchy2"/>
    <dgm:cxn modelId="{DFA4EF24-A669-4DEB-AF31-5C9A5E68BEC6}" type="presParOf" srcId="{FAEE2BC4-F4F4-48B4-BAAB-9FCDBEB0B8E9}" destId="{21BF5B8B-B263-4C22-AF13-B348E53BA723}" srcOrd="1" destOrd="0" presId="urn:microsoft.com/office/officeart/2005/8/layout/hierarchy2"/>
    <dgm:cxn modelId="{0E47946C-70E3-4019-B62D-488379064574}" type="presParOf" srcId="{056B8400-5FB6-4112-9BA0-DD8A2372803B}" destId="{3EA4D021-7002-47B3-980B-92667A9A2EDB}" srcOrd="4" destOrd="0" presId="urn:microsoft.com/office/officeart/2005/8/layout/hierarchy2"/>
    <dgm:cxn modelId="{68ADA8CC-A834-4A4D-B2CB-16A99B6D25B8}" type="presParOf" srcId="{3EA4D021-7002-47B3-980B-92667A9A2EDB}" destId="{5C460507-BDDF-4CB1-B50E-ADAF4AE7A132}" srcOrd="0" destOrd="0" presId="urn:microsoft.com/office/officeart/2005/8/layout/hierarchy2"/>
    <dgm:cxn modelId="{E7869CF9-3B66-4461-A347-7F8D277B792B}" type="presParOf" srcId="{056B8400-5FB6-4112-9BA0-DD8A2372803B}" destId="{42E6CA76-86B7-4D8A-9E08-1C6877D38CFF}" srcOrd="5" destOrd="0" presId="urn:microsoft.com/office/officeart/2005/8/layout/hierarchy2"/>
    <dgm:cxn modelId="{D1C46D3E-F192-426A-BA36-9904219F4361}" type="presParOf" srcId="{42E6CA76-86B7-4D8A-9E08-1C6877D38CFF}" destId="{84C137FD-05F2-4D5C-BBB3-945F263BDFD2}" srcOrd="0" destOrd="0" presId="urn:microsoft.com/office/officeart/2005/8/layout/hierarchy2"/>
    <dgm:cxn modelId="{7E9F5BBD-0379-4AC4-AC4A-D8A38F296D69}" type="presParOf" srcId="{42E6CA76-86B7-4D8A-9E08-1C6877D38CFF}" destId="{1189042B-EC62-48FA-86F7-7E4A26E908EA}" srcOrd="1" destOrd="0" presId="urn:microsoft.com/office/officeart/2005/8/layout/hierarchy2"/>
    <dgm:cxn modelId="{0F8F38E6-E848-40B0-9956-CB5F67AF0625}" type="presParOf" srcId="{1189042B-EC62-48FA-86F7-7E4A26E908EA}" destId="{1C516536-5A54-42EA-B726-499F67871F6C}" srcOrd="0" destOrd="0" presId="urn:microsoft.com/office/officeart/2005/8/layout/hierarchy2"/>
    <dgm:cxn modelId="{19E9F9DD-42A8-45A1-A891-E4252269AC72}" type="presParOf" srcId="{1C516536-5A54-42EA-B726-499F67871F6C}" destId="{B33C994A-A054-470B-AA76-00B82CEB9A6E}" srcOrd="0" destOrd="0" presId="urn:microsoft.com/office/officeart/2005/8/layout/hierarchy2"/>
    <dgm:cxn modelId="{222CDA43-B6E0-40B6-8FAD-89F4C99E8B1B}" type="presParOf" srcId="{1189042B-EC62-48FA-86F7-7E4A26E908EA}" destId="{8D49734F-1AF5-4522-917B-D76ECDD0A1B3}" srcOrd="1" destOrd="0" presId="urn:microsoft.com/office/officeart/2005/8/layout/hierarchy2"/>
    <dgm:cxn modelId="{EF4477A6-B96E-4897-8E56-747B1CFED4EC}" type="presParOf" srcId="{8D49734F-1AF5-4522-917B-D76ECDD0A1B3}" destId="{10DB8C50-61C1-4E59-B26B-326F5F4B2EEE}" srcOrd="0" destOrd="0" presId="urn:microsoft.com/office/officeart/2005/8/layout/hierarchy2"/>
    <dgm:cxn modelId="{3C7EABE5-AD45-4F0A-BD5C-7564D78CD976}" type="presParOf" srcId="{8D49734F-1AF5-4522-917B-D76ECDD0A1B3}" destId="{D5FC523A-927E-4203-8459-A164D27C1B1E}" srcOrd="1" destOrd="0" presId="urn:microsoft.com/office/officeart/2005/8/layout/hierarchy2"/>
    <dgm:cxn modelId="{F22A1AB9-0AA9-447F-8DF7-0125ED054892}" type="presParOf" srcId="{1189042B-EC62-48FA-86F7-7E4A26E908EA}" destId="{0DCA7411-7FCA-4E1A-B2CA-57DF6BE1C168}" srcOrd="2" destOrd="0" presId="urn:microsoft.com/office/officeart/2005/8/layout/hierarchy2"/>
    <dgm:cxn modelId="{510C2BFC-F00D-4F07-99BF-BFAD93C04955}" type="presParOf" srcId="{0DCA7411-7FCA-4E1A-B2CA-57DF6BE1C168}" destId="{B89F4388-14B0-487E-80BC-933EB0B320B3}" srcOrd="0" destOrd="0" presId="urn:microsoft.com/office/officeart/2005/8/layout/hierarchy2"/>
    <dgm:cxn modelId="{E4BB5010-1E8A-4C28-A24C-BF544380C290}" type="presParOf" srcId="{1189042B-EC62-48FA-86F7-7E4A26E908EA}" destId="{8BDCC619-3A8C-4745-BEF5-D80AA36075EA}" srcOrd="3" destOrd="0" presId="urn:microsoft.com/office/officeart/2005/8/layout/hierarchy2"/>
    <dgm:cxn modelId="{000A5A32-0B98-4F05-A61E-45BBF5AE0FE7}" type="presParOf" srcId="{8BDCC619-3A8C-4745-BEF5-D80AA36075EA}" destId="{7D190A59-3355-45CF-ADDB-D1362D06D9B6}" srcOrd="0" destOrd="0" presId="urn:microsoft.com/office/officeart/2005/8/layout/hierarchy2"/>
    <dgm:cxn modelId="{6DB761CA-BA23-4497-8B64-2958E3AD84F1}" type="presParOf" srcId="{8BDCC619-3A8C-4745-BEF5-D80AA36075EA}" destId="{ED91DEB5-619E-47E9-94B8-A95CB555ECB5}" srcOrd="1" destOrd="0" presId="urn:microsoft.com/office/officeart/2005/8/layout/hierarchy2"/>
    <dgm:cxn modelId="{4C09DF83-4D30-40CD-AB0D-EEDAEBCBD492}" type="presParOf" srcId="{1189042B-EC62-48FA-86F7-7E4A26E908EA}" destId="{00383131-60DA-4BF4-A791-01E7781DEBB3}" srcOrd="4" destOrd="0" presId="urn:microsoft.com/office/officeart/2005/8/layout/hierarchy2"/>
    <dgm:cxn modelId="{CB1FB46A-2217-4C8A-ABED-E6155A92807A}" type="presParOf" srcId="{00383131-60DA-4BF4-A791-01E7781DEBB3}" destId="{C1BABF11-DF0C-4777-9570-8F1ADA992155}" srcOrd="0" destOrd="0" presId="urn:microsoft.com/office/officeart/2005/8/layout/hierarchy2"/>
    <dgm:cxn modelId="{F1B9F253-A8CD-4216-9F99-503E3791A015}" type="presParOf" srcId="{1189042B-EC62-48FA-86F7-7E4A26E908EA}" destId="{3F37438C-EFEB-4838-A12C-25F91603B290}" srcOrd="5" destOrd="0" presId="urn:microsoft.com/office/officeart/2005/8/layout/hierarchy2"/>
    <dgm:cxn modelId="{887BDEC5-9557-47CA-9728-5F67EB489714}" type="presParOf" srcId="{3F37438C-EFEB-4838-A12C-25F91603B290}" destId="{6FE38A1C-1241-4659-8A64-40D72C354CC7}" srcOrd="0" destOrd="0" presId="urn:microsoft.com/office/officeart/2005/8/layout/hierarchy2"/>
    <dgm:cxn modelId="{A434126C-3780-45AA-B2FB-0FAB393241DE}" type="presParOf" srcId="{3F37438C-EFEB-4838-A12C-25F91603B290}" destId="{4C0BB098-AC1D-4D3C-8AC0-5D386A4E62F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3AE43-DAD6-461A-9C51-129A289A18FC}">
      <dsp:nvSpPr>
        <dsp:cNvPr id="0" name=""/>
        <dsp:cNvSpPr/>
      </dsp:nvSpPr>
      <dsp:spPr>
        <a:xfrm>
          <a:off x="2345672" y="2630458"/>
          <a:ext cx="1143461" cy="571730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/>
            <a:t>홈</a:t>
          </a:r>
        </a:p>
      </dsp:txBody>
      <dsp:txXfrm>
        <a:off x="2362417" y="2647203"/>
        <a:ext cx="1109971" cy="538240"/>
      </dsp:txXfrm>
    </dsp:sp>
    <dsp:sp modelId="{0363E5F5-4FE5-4F3A-81C8-7E5B21FFCF2B}">
      <dsp:nvSpPr>
        <dsp:cNvPr id="0" name=""/>
        <dsp:cNvSpPr/>
      </dsp:nvSpPr>
      <dsp:spPr>
        <a:xfrm rot="16983315">
          <a:off x="2705422" y="1921266"/>
          <a:ext cx="2024806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024806" y="8822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3667205" y="1879468"/>
        <a:ext cx="101240" cy="101240"/>
      </dsp:txXfrm>
    </dsp:sp>
    <dsp:sp modelId="{D495CDC0-E548-4256-BC58-D97F7521F65A}">
      <dsp:nvSpPr>
        <dsp:cNvPr id="0" name=""/>
        <dsp:cNvSpPr/>
      </dsp:nvSpPr>
      <dsp:spPr>
        <a:xfrm>
          <a:off x="3946517" y="657988"/>
          <a:ext cx="1143461" cy="571730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/>
            <a:t>앨범</a:t>
          </a:r>
          <a:endParaRPr lang="en-US" altLang="ko-KR" sz="2100" kern="1200" dirty="0"/>
        </a:p>
      </dsp:txBody>
      <dsp:txXfrm>
        <a:off x="3963262" y="674733"/>
        <a:ext cx="1109971" cy="538240"/>
      </dsp:txXfrm>
    </dsp:sp>
    <dsp:sp modelId="{9C1BAD27-D9D8-44A0-944C-CA7057CD85F3}">
      <dsp:nvSpPr>
        <dsp:cNvPr id="0" name=""/>
        <dsp:cNvSpPr/>
      </dsp:nvSpPr>
      <dsp:spPr>
        <a:xfrm rot="18289469">
          <a:off x="4918204" y="606286"/>
          <a:ext cx="800933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800933" y="8822"/>
              </a:lnTo>
            </a:path>
          </a:pathLst>
        </a:custGeom>
        <a:noFill/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298647" y="595085"/>
        <a:ext cx="40046" cy="40046"/>
      </dsp:txXfrm>
    </dsp:sp>
    <dsp:sp modelId="{BAB839F8-872A-40F9-AD4D-C200A7ECB40E}">
      <dsp:nvSpPr>
        <dsp:cNvPr id="0" name=""/>
        <dsp:cNvSpPr/>
      </dsp:nvSpPr>
      <dsp:spPr>
        <a:xfrm>
          <a:off x="5547362" y="498"/>
          <a:ext cx="1143461" cy="571730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/>
            <a:t>년</a:t>
          </a:r>
          <a:endParaRPr lang="en-US" altLang="ko-KR" sz="2100" kern="1200" dirty="0"/>
        </a:p>
      </dsp:txBody>
      <dsp:txXfrm>
        <a:off x="5564107" y="17243"/>
        <a:ext cx="1109971" cy="538240"/>
      </dsp:txXfrm>
    </dsp:sp>
    <dsp:sp modelId="{A5C4A1C8-73A8-4B72-941D-4F492697B460}">
      <dsp:nvSpPr>
        <dsp:cNvPr id="0" name=""/>
        <dsp:cNvSpPr/>
      </dsp:nvSpPr>
      <dsp:spPr>
        <a:xfrm>
          <a:off x="5089978" y="935031"/>
          <a:ext cx="457384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457384" y="8822"/>
              </a:lnTo>
            </a:path>
          </a:pathLst>
        </a:custGeom>
        <a:noFill/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307236" y="932419"/>
        <a:ext cx="22869" cy="22869"/>
      </dsp:txXfrm>
    </dsp:sp>
    <dsp:sp modelId="{CA5BEC94-E815-44AD-937E-140831C6A631}">
      <dsp:nvSpPr>
        <dsp:cNvPr id="0" name=""/>
        <dsp:cNvSpPr/>
      </dsp:nvSpPr>
      <dsp:spPr>
        <a:xfrm>
          <a:off x="5547362" y="657988"/>
          <a:ext cx="1143461" cy="571730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/>
            <a:t>월</a:t>
          </a:r>
          <a:endParaRPr lang="en-US" altLang="ko-KR" sz="2100" kern="1200" dirty="0"/>
        </a:p>
      </dsp:txBody>
      <dsp:txXfrm>
        <a:off x="5564107" y="674733"/>
        <a:ext cx="1109971" cy="538240"/>
      </dsp:txXfrm>
    </dsp:sp>
    <dsp:sp modelId="{037A22CC-25B2-495F-831B-B1CE209BF0F7}">
      <dsp:nvSpPr>
        <dsp:cNvPr id="0" name=""/>
        <dsp:cNvSpPr/>
      </dsp:nvSpPr>
      <dsp:spPr>
        <a:xfrm rot="3310531">
          <a:off x="4918204" y="1263776"/>
          <a:ext cx="800933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800933" y="8822"/>
              </a:lnTo>
            </a:path>
          </a:pathLst>
        </a:custGeom>
        <a:noFill/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298647" y="1252575"/>
        <a:ext cx="40046" cy="40046"/>
      </dsp:txXfrm>
    </dsp:sp>
    <dsp:sp modelId="{FC5D5E09-FE9F-49AC-86D8-BDADBF0E1645}">
      <dsp:nvSpPr>
        <dsp:cNvPr id="0" name=""/>
        <dsp:cNvSpPr/>
      </dsp:nvSpPr>
      <dsp:spPr>
        <a:xfrm>
          <a:off x="5547362" y="1315478"/>
          <a:ext cx="1143461" cy="571730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/>
            <a:t>일</a:t>
          </a:r>
          <a:endParaRPr lang="en-US" altLang="ko-KR" sz="2100" kern="1200" dirty="0"/>
        </a:p>
      </dsp:txBody>
      <dsp:txXfrm>
        <a:off x="5564107" y="1332223"/>
        <a:ext cx="1109971" cy="538240"/>
      </dsp:txXfrm>
    </dsp:sp>
    <dsp:sp modelId="{4121AFB2-2918-4F03-91B1-79AACF12CF03}">
      <dsp:nvSpPr>
        <dsp:cNvPr id="0" name=""/>
        <dsp:cNvSpPr/>
      </dsp:nvSpPr>
      <dsp:spPr>
        <a:xfrm>
          <a:off x="3489133" y="2907501"/>
          <a:ext cx="457384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457384" y="8822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706390" y="2904889"/>
        <a:ext cx="22869" cy="22869"/>
      </dsp:txXfrm>
    </dsp:sp>
    <dsp:sp modelId="{793486AC-7C18-4D89-BC98-03959D4A72F9}">
      <dsp:nvSpPr>
        <dsp:cNvPr id="0" name=""/>
        <dsp:cNvSpPr/>
      </dsp:nvSpPr>
      <dsp:spPr>
        <a:xfrm>
          <a:off x="3946517" y="2630458"/>
          <a:ext cx="1143461" cy="571730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err="1"/>
            <a:t>내정보</a:t>
          </a:r>
          <a:endParaRPr lang="ko-KR" altLang="en-US" sz="2100" kern="1200" dirty="0"/>
        </a:p>
      </dsp:txBody>
      <dsp:txXfrm>
        <a:off x="3963262" y="2647203"/>
        <a:ext cx="1109971" cy="538240"/>
      </dsp:txXfrm>
    </dsp:sp>
    <dsp:sp modelId="{9C3ACF00-CF92-48F5-A75B-800978567C18}">
      <dsp:nvSpPr>
        <dsp:cNvPr id="0" name=""/>
        <dsp:cNvSpPr/>
      </dsp:nvSpPr>
      <dsp:spPr>
        <a:xfrm rot="18289469">
          <a:off x="4918204" y="2578756"/>
          <a:ext cx="800933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800933" y="8822"/>
              </a:lnTo>
            </a:path>
          </a:pathLst>
        </a:custGeom>
        <a:noFill/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298647" y="2567555"/>
        <a:ext cx="40046" cy="40046"/>
      </dsp:txXfrm>
    </dsp:sp>
    <dsp:sp modelId="{77C72B25-6C25-4BB6-8C9B-7A82A640589E}">
      <dsp:nvSpPr>
        <dsp:cNvPr id="0" name=""/>
        <dsp:cNvSpPr/>
      </dsp:nvSpPr>
      <dsp:spPr>
        <a:xfrm>
          <a:off x="5547362" y="1972968"/>
          <a:ext cx="1143461" cy="571730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/>
            <a:t>이름</a:t>
          </a:r>
        </a:p>
      </dsp:txBody>
      <dsp:txXfrm>
        <a:off x="5564107" y="1989713"/>
        <a:ext cx="1109971" cy="538240"/>
      </dsp:txXfrm>
    </dsp:sp>
    <dsp:sp modelId="{46ED25BE-9861-47E3-88A2-1EFA2269C044}">
      <dsp:nvSpPr>
        <dsp:cNvPr id="0" name=""/>
        <dsp:cNvSpPr/>
      </dsp:nvSpPr>
      <dsp:spPr>
        <a:xfrm>
          <a:off x="5089978" y="2907501"/>
          <a:ext cx="457384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457384" y="8822"/>
              </a:lnTo>
            </a:path>
          </a:pathLst>
        </a:custGeom>
        <a:noFill/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307236" y="2904889"/>
        <a:ext cx="22869" cy="22869"/>
      </dsp:txXfrm>
    </dsp:sp>
    <dsp:sp modelId="{92442DD9-9EAE-40B9-8DE3-23EF107A6AE2}">
      <dsp:nvSpPr>
        <dsp:cNvPr id="0" name=""/>
        <dsp:cNvSpPr/>
      </dsp:nvSpPr>
      <dsp:spPr>
        <a:xfrm>
          <a:off x="5547362" y="2630458"/>
          <a:ext cx="1143461" cy="571730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/>
            <a:t>생년월일</a:t>
          </a:r>
        </a:p>
      </dsp:txBody>
      <dsp:txXfrm>
        <a:off x="5564107" y="2647203"/>
        <a:ext cx="1109971" cy="538240"/>
      </dsp:txXfrm>
    </dsp:sp>
    <dsp:sp modelId="{B4AB0021-7176-44FF-8DC4-E8C74BB4AC26}">
      <dsp:nvSpPr>
        <dsp:cNvPr id="0" name=""/>
        <dsp:cNvSpPr/>
      </dsp:nvSpPr>
      <dsp:spPr>
        <a:xfrm rot="3310531">
          <a:off x="4918204" y="3236247"/>
          <a:ext cx="800933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800933" y="8822"/>
              </a:lnTo>
            </a:path>
          </a:pathLst>
        </a:custGeom>
        <a:noFill/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298647" y="3225045"/>
        <a:ext cx="40046" cy="40046"/>
      </dsp:txXfrm>
    </dsp:sp>
    <dsp:sp modelId="{DBCB3A37-9224-4E4D-8199-B19481409D35}">
      <dsp:nvSpPr>
        <dsp:cNvPr id="0" name=""/>
        <dsp:cNvSpPr/>
      </dsp:nvSpPr>
      <dsp:spPr>
        <a:xfrm>
          <a:off x="5547362" y="3287948"/>
          <a:ext cx="1143461" cy="571730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/>
            <a:t>학교</a:t>
          </a:r>
        </a:p>
      </dsp:txBody>
      <dsp:txXfrm>
        <a:off x="5564107" y="3304693"/>
        <a:ext cx="1109971" cy="538240"/>
      </dsp:txXfrm>
    </dsp:sp>
    <dsp:sp modelId="{3EA4D021-7002-47B3-980B-92667A9A2EDB}">
      <dsp:nvSpPr>
        <dsp:cNvPr id="0" name=""/>
        <dsp:cNvSpPr/>
      </dsp:nvSpPr>
      <dsp:spPr>
        <a:xfrm rot="4616685">
          <a:off x="2705422" y="3893737"/>
          <a:ext cx="2024806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024806" y="8822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3667205" y="3851938"/>
        <a:ext cx="101240" cy="101240"/>
      </dsp:txXfrm>
    </dsp:sp>
    <dsp:sp modelId="{84C137FD-05F2-4D5C-BBB3-945F263BDFD2}">
      <dsp:nvSpPr>
        <dsp:cNvPr id="0" name=""/>
        <dsp:cNvSpPr/>
      </dsp:nvSpPr>
      <dsp:spPr>
        <a:xfrm>
          <a:off x="3946517" y="4602929"/>
          <a:ext cx="1143461" cy="571730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/>
            <a:t>설정</a:t>
          </a:r>
        </a:p>
      </dsp:txBody>
      <dsp:txXfrm>
        <a:off x="3963262" y="4619674"/>
        <a:ext cx="1109971" cy="538240"/>
      </dsp:txXfrm>
    </dsp:sp>
    <dsp:sp modelId="{1C516536-5A54-42EA-B726-499F67871F6C}">
      <dsp:nvSpPr>
        <dsp:cNvPr id="0" name=""/>
        <dsp:cNvSpPr/>
      </dsp:nvSpPr>
      <dsp:spPr>
        <a:xfrm rot="18289469">
          <a:off x="4918204" y="4551227"/>
          <a:ext cx="800933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800933" y="8822"/>
              </a:lnTo>
            </a:path>
          </a:pathLst>
        </a:custGeom>
        <a:noFill/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298647" y="4540025"/>
        <a:ext cx="40046" cy="40046"/>
      </dsp:txXfrm>
    </dsp:sp>
    <dsp:sp modelId="{10DB8C50-61C1-4E59-B26B-326F5F4B2EEE}">
      <dsp:nvSpPr>
        <dsp:cNvPr id="0" name=""/>
        <dsp:cNvSpPr/>
      </dsp:nvSpPr>
      <dsp:spPr>
        <a:xfrm>
          <a:off x="5547362" y="3945438"/>
          <a:ext cx="1143461" cy="571730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/>
            <a:t>보안</a:t>
          </a:r>
        </a:p>
      </dsp:txBody>
      <dsp:txXfrm>
        <a:off x="5564107" y="3962183"/>
        <a:ext cx="1109971" cy="538240"/>
      </dsp:txXfrm>
    </dsp:sp>
    <dsp:sp modelId="{0DCA7411-7FCA-4E1A-B2CA-57DF6BE1C168}">
      <dsp:nvSpPr>
        <dsp:cNvPr id="0" name=""/>
        <dsp:cNvSpPr/>
      </dsp:nvSpPr>
      <dsp:spPr>
        <a:xfrm>
          <a:off x="5089978" y="4879972"/>
          <a:ext cx="457384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457384" y="8822"/>
              </a:lnTo>
            </a:path>
          </a:pathLst>
        </a:custGeom>
        <a:noFill/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307236" y="4877359"/>
        <a:ext cx="22869" cy="22869"/>
      </dsp:txXfrm>
    </dsp:sp>
    <dsp:sp modelId="{7D190A59-3355-45CF-ADDB-D1362D06D9B6}">
      <dsp:nvSpPr>
        <dsp:cNvPr id="0" name=""/>
        <dsp:cNvSpPr/>
      </dsp:nvSpPr>
      <dsp:spPr>
        <a:xfrm>
          <a:off x="5547362" y="4602929"/>
          <a:ext cx="1143461" cy="571730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/>
            <a:t>편집</a:t>
          </a:r>
        </a:p>
      </dsp:txBody>
      <dsp:txXfrm>
        <a:off x="5564107" y="4619674"/>
        <a:ext cx="1109971" cy="538240"/>
      </dsp:txXfrm>
    </dsp:sp>
    <dsp:sp modelId="{00383131-60DA-4BF4-A791-01E7781DEBB3}">
      <dsp:nvSpPr>
        <dsp:cNvPr id="0" name=""/>
        <dsp:cNvSpPr/>
      </dsp:nvSpPr>
      <dsp:spPr>
        <a:xfrm rot="3310531">
          <a:off x="4918204" y="5208717"/>
          <a:ext cx="800933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800933" y="8822"/>
              </a:lnTo>
            </a:path>
          </a:pathLst>
        </a:custGeom>
        <a:noFill/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298647" y="5197515"/>
        <a:ext cx="40046" cy="40046"/>
      </dsp:txXfrm>
    </dsp:sp>
    <dsp:sp modelId="{6FE38A1C-1241-4659-8A64-40D72C354CC7}">
      <dsp:nvSpPr>
        <dsp:cNvPr id="0" name=""/>
        <dsp:cNvSpPr/>
      </dsp:nvSpPr>
      <dsp:spPr>
        <a:xfrm>
          <a:off x="5547362" y="5260419"/>
          <a:ext cx="1143461" cy="571730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/>
            <a:t>오류신고</a:t>
          </a:r>
        </a:p>
      </dsp:txBody>
      <dsp:txXfrm>
        <a:off x="5564107" y="5277164"/>
        <a:ext cx="1109971" cy="538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77E-1B5A-4FA8-A7BE-71C1F6B931EB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5FE8-0600-4D82-898C-7E543C89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58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77E-1B5A-4FA8-A7BE-71C1F6B931EB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5FE8-0600-4D82-898C-7E543C89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58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77E-1B5A-4FA8-A7BE-71C1F6B931EB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5FE8-0600-4D82-898C-7E543C89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59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77E-1B5A-4FA8-A7BE-71C1F6B931EB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5FE8-0600-4D82-898C-7E543C89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36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77E-1B5A-4FA8-A7BE-71C1F6B931EB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5FE8-0600-4D82-898C-7E543C89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73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77E-1B5A-4FA8-A7BE-71C1F6B931EB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5FE8-0600-4D82-898C-7E543C89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77E-1B5A-4FA8-A7BE-71C1F6B931EB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5FE8-0600-4D82-898C-7E543C89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28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77E-1B5A-4FA8-A7BE-71C1F6B931EB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5FE8-0600-4D82-898C-7E543C89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26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77E-1B5A-4FA8-A7BE-71C1F6B931EB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5FE8-0600-4D82-898C-7E543C89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75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77E-1B5A-4FA8-A7BE-71C1F6B931EB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5FE8-0600-4D82-898C-7E543C89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8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77E-1B5A-4FA8-A7BE-71C1F6B931EB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5FE8-0600-4D82-898C-7E543C89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47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AA77E-1B5A-4FA8-A7BE-71C1F6B931EB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B5FE8-0600-4D82-898C-7E543C89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835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/>
          <p:cNvSpPr>
            <a:spLocks noGrp="1"/>
          </p:cNvSpPr>
          <p:nvPr>
            <p:ph type="ctrTitle"/>
          </p:nvPr>
        </p:nvSpPr>
        <p:spPr>
          <a:xfrm>
            <a:off x="685800" y="2492896"/>
            <a:ext cx="7772400" cy="1470025"/>
          </a:xfrm>
        </p:spPr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</a:rPr>
              <a:t>UI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rgbClr val="FFFF00"/>
                </a:solidFill>
              </a:rPr>
              <a:t>아키텍처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FF00"/>
                </a:solidFill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36880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2"/>
          <p:cNvSpPr txBox="1"/>
          <p:nvPr/>
        </p:nvSpPr>
        <p:spPr>
          <a:xfrm>
            <a:off x="0" y="-6771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3200" dirty="0">
                <a:solidFill>
                  <a:srgbClr val="FFFF00"/>
                </a:solidFill>
              </a:rPr>
              <a:t>글로벌 내비게이션 정보구조도</a:t>
            </a:r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xmlns="" id="{1AC64850-6DEF-4384-8124-D5E8E3EC0E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8292656"/>
              </p:ext>
            </p:extLst>
          </p:nvPr>
        </p:nvGraphicFramePr>
        <p:xfrm>
          <a:off x="0" y="836712"/>
          <a:ext cx="9036496" cy="583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2"/>
          <p:cNvSpPr txBox="1"/>
          <p:nvPr/>
        </p:nvSpPr>
        <p:spPr>
          <a:xfrm>
            <a:off x="0" y="-6771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3200">
                <a:solidFill>
                  <a:srgbClr val="FFFF00"/>
                </a:solidFill>
              </a:rPr>
              <a:t>와이어프레임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7985" t="8000" r="22442" b="12200"/>
          <a:stretch/>
        </p:blipFill>
        <p:spPr>
          <a:xfrm>
            <a:off x="432000" y="692696"/>
            <a:ext cx="2880000" cy="5472608"/>
          </a:xfrm>
          <a:prstGeom prst="rect">
            <a:avLst/>
          </a:prstGeom>
        </p:spPr>
      </p:pic>
      <p:sp>
        <p:nvSpPr>
          <p:cNvPr id="6" name="Accept">
            <a:extLst>
              <a:ext uri="{FF2B5EF4-FFF2-40B4-BE49-F238E27FC236}">
                <a16:creationId xmlns:a16="http://schemas.microsoft.com/office/drawing/2014/main" xmlns="" id="{0A95AB7C-1F55-4305-89F7-6BA0CB157311}"/>
              </a:ext>
            </a:extLst>
          </p:cNvPr>
          <p:cNvSpPr>
            <a:spLocks noChangeAspect="1"/>
          </p:cNvSpPr>
          <p:nvPr/>
        </p:nvSpPr>
        <p:spPr bwMode="auto">
          <a:xfrm>
            <a:off x="895134" y="836712"/>
            <a:ext cx="440963" cy="391353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BF1ECA24-9DD7-48CF-AB99-829D3BBE4B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6" t="8005" r="22445" b="12205"/>
          <a:stretch/>
        </p:blipFill>
        <p:spPr>
          <a:xfrm>
            <a:off x="5436096" y="702630"/>
            <a:ext cx="2880000" cy="5472000"/>
          </a:xfrm>
          <a:prstGeom prst="rect">
            <a:avLst/>
          </a:prstGeom>
        </p:spPr>
      </p:pic>
      <p:sp>
        <p:nvSpPr>
          <p:cNvPr id="16" name="Arrow Down (2)">
            <a:extLst>
              <a:ext uri="{FF2B5EF4-FFF2-40B4-BE49-F238E27FC236}">
                <a16:creationId xmlns:a16="http://schemas.microsoft.com/office/drawing/2014/main" xmlns="" id="{4C54C290-2491-4239-82DD-470DE6BC8FBD}"/>
              </a:ext>
            </a:extLst>
          </p:cNvPr>
          <p:cNvSpPr>
            <a:spLocks noChangeAspect="1" noEditPoints="1"/>
          </p:cNvSpPr>
          <p:nvPr/>
        </p:nvSpPr>
        <p:spPr bwMode="auto">
          <a:xfrm rot="17340964">
            <a:off x="3689852" y="1704774"/>
            <a:ext cx="1532969" cy="1883882"/>
          </a:xfrm>
          <a:custGeom>
            <a:avLst/>
            <a:gdLst>
              <a:gd name="T0" fmla="*/ 0 w 540"/>
              <a:gd name="T1" fmla="*/ 0 h 662"/>
              <a:gd name="T2" fmla="*/ 0 w 540"/>
              <a:gd name="T3" fmla="*/ 26 h 662"/>
              <a:gd name="T4" fmla="*/ 119 w 540"/>
              <a:gd name="T5" fmla="*/ 77 h 662"/>
              <a:gd name="T6" fmla="*/ 240 w 540"/>
              <a:gd name="T7" fmla="*/ 373 h 662"/>
              <a:gd name="T8" fmla="*/ 102 w 540"/>
              <a:gd name="T9" fmla="*/ 373 h 662"/>
              <a:gd name="T10" fmla="*/ 118 w 540"/>
              <a:gd name="T11" fmla="*/ 394 h 662"/>
              <a:gd name="T12" fmla="*/ 321 w 540"/>
              <a:gd name="T13" fmla="*/ 662 h 662"/>
              <a:gd name="T14" fmla="*/ 540 w 540"/>
              <a:gd name="T15" fmla="*/ 373 h 662"/>
              <a:gd name="T16" fmla="*/ 400 w 540"/>
              <a:gd name="T17" fmla="*/ 373 h 662"/>
              <a:gd name="T18" fmla="*/ 200 w 540"/>
              <a:gd name="T19" fmla="*/ 43 h 662"/>
              <a:gd name="T20" fmla="*/ 0 w 540"/>
              <a:gd name="T21" fmla="*/ 0 h 662"/>
              <a:gd name="T22" fmla="*/ 110 w 540"/>
              <a:gd name="T23" fmla="*/ 40 h 662"/>
              <a:gd name="T24" fmla="*/ 188 w 540"/>
              <a:gd name="T25" fmla="*/ 67 h 662"/>
              <a:gd name="T26" fmla="*/ 374 w 540"/>
              <a:gd name="T27" fmla="*/ 386 h 662"/>
              <a:gd name="T28" fmla="*/ 374 w 540"/>
              <a:gd name="T29" fmla="*/ 400 h 662"/>
              <a:gd name="T30" fmla="*/ 486 w 540"/>
              <a:gd name="T31" fmla="*/ 400 h 662"/>
              <a:gd name="T32" fmla="*/ 321 w 540"/>
              <a:gd name="T33" fmla="*/ 618 h 662"/>
              <a:gd name="T34" fmla="*/ 156 w 540"/>
              <a:gd name="T35" fmla="*/ 400 h 662"/>
              <a:gd name="T36" fmla="*/ 267 w 540"/>
              <a:gd name="T37" fmla="*/ 400 h 662"/>
              <a:gd name="T38" fmla="*/ 267 w 540"/>
              <a:gd name="T39" fmla="*/ 386 h 662"/>
              <a:gd name="T40" fmla="*/ 136 w 540"/>
              <a:gd name="T41" fmla="*/ 56 h 662"/>
              <a:gd name="T42" fmla="*/ 110 w 540"/>
              <a:gd name="T43" fmla="*/ 40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0" h="662">
                <a:moveTo>
                  <a:pt x="0" y="0"/>
                </a:moveTo>
                <a:lnTo>
                  <a:pt x="0" y="26"/>
                </a:lnTo>
                <a:cubicBezTo>
                  <a:pt x="0" y="26"/>
                  <a:pt x="59" y="31"/>
                  <a:pt x="119" y="77"/>
                </a:cubicBezTo>
                <a:cubicBezTo>
                  <a:pt x="178" y="122"/>
                  <a:pt x="236" y="209"/>
                  <a:pt x="240" y="373"/>
                </a:cubicBezTo>
                <a:lnTo>
                  <a:pt x="102" y="373"/>
                </a:lnTo>
                <a:lnTo>
                  <a:pt x="118" y="394"/>
                </a:lnTo>
                <a:lnTo>
                  <a:pt x="321" y="662"/>
                </a:lnTo>
                <a:lnTo>
                  <a:pt x="540" y="373"/>
                </a:lnTo>
                <a:lnTo>
                  <a:pt x="400" y="373"/>
                </a:lnTo>
                <a:cubicBezTo>
                  <a:pt x="395" y="185"/>
                  <a:pt x="297" y="88"/>
                  <a:pt x="200" y="43"/>
                </a:cubicBezTo>
                <a:cubicBezTo>
                  <a:pt x="137" y="14"/>
                  <a:pt x="69" y="0"/>
                  <a:pt x="0" y="0"/>
                </a:cubicBezTo>
                <a:close/>
                <a:moveTo>
                  <a:pt x="110" y="40"/>
                </a:moveTo>
                <a:cubicBezTo>
                  <a:pt x="135" y="46"/>
                  <a:pt x="161" y="54"/>
                  <a:pt x="188" y="67"/>
                </a:cubicBezTo>
                <a:cubicBezTo>
                  <a:pt x="282" y="110"/>
                  <a:pt x="374" y="197"/>
                  <a:pt x="374" y="386"/>
                </a:cubicBezTo>
                <a:lnTo>
                  <a:pt x="374" y="400"/>
                </a:lnTo>
                <a:lnTo>
                  <a:pt x="486" y="400"/>
                </a:lnTo>
                <a:lnTo>
                  <a:pt x="321" y="618"/>
                </a:lnTo>
                <a:lnTo>
                  <a:pt x="156" y="400"/>
                </a:lnTo>
                <a:lnTo>
                  <a:pt x="267" y="400"/>
                </a:lnTo>
                <a:lnTo>
                  <a:pt x="267" y="386"/>
                </a:lnTo>
                <a:cubicBezTo>
                  <a:pt x="267" y="206"/>
                  <a:pt x="202" y="107"/>
                  <a:pt x="136" y="56"/>
                </a:cubicBezTo>
                <a:cubicBezTo>
                  <a:pt x="127" y="49"/>
                  <a:pt x="119" y="45"/>
                  <a:pt x="110" y="40"/>
                </a:cubicBezTo>
                <a:close/>
              </a:path>
            </a:pathLst>
          </a:custGeom>
          <a:solidFill>
            <a:srgbClr val="FFFF00"/>
          </a:solidFill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D31BDD0-E899-4E25-8263-BC9ACDC43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85" t="8000" r="22442" b="12200"/>
          <a:stretch/>
        </p:blipFill>
        <p:spPr>
          <a:xfrm>
            <a:off x="436053" y="693000"/>
            <a:ext cx="2880000" cy="5472608"/>
          </a:xfrm>
          <a:prstGeom prst="rect">
            <a:avLst/>
          </a:prstGeom>
        </p:spPr>
      </p:pic>
      <p:sp>
        <p:nvSpPr>
          <p:cNvPr id="3" name="제목 12"/>
          <p:cNvSpPr txBox="1"/>
          <p:nvPr/>
        </p:nvSpPr>
        <p:spPr>
          <a:xfrm>
            <a:off x="0" y="-6771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3200">
                <a:solidFill>
                  <a:srgbClr val="FFFF00"/>
                </a:solidFill>
              </a:rPr>
              <a:t>와이어프레임</a:t>
            </a:r>
          </a:p>
        </p:txBody>
      </p:sp>
      <p:sp>
        <p:nvSpPr>
          <p:cNvPr id="6" name="Accept">
            <a:extLst>
              <a:ext uri="{FF2B5EF4-FFF2-40B4-BE49-F238E27FC236}">
                <a16:creationId xmlns:a16="http://schemas.microsoft.com/office/drawing/2014/main" xmlns="" id="{0A95AB7C-1F55-4305-89F7-6BA0CB157311}"/>
              </a:ext>
            </a:extLst>
          </p:cNvPr>
          <p:cNvSpPr>
            <a:spLocks noChangeAspect="1"/>
          </p:cNvSpPr>
          <p:nvPr/>
        </p:nvSpPr>
        <p:spPr bwMode="auto">
          <a:xfrm>
            <a:off x="1763688" y="800868"/>
            <a:ext cx="440963" cy="391353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Arrow Down (2)">
            <a:extLst>
              <a:ext uri="{FF2B5EF4-FFF2-40B4-BE49-F238E27FC236}">
                <a16:creationId xmlns:a16="http://schemas.microsoft.com/office/drawing/2014/main" xmlns="" id="{4C54C290-2491-4239-82DD-470DE6BC8FBD}"/>
              </a:ext>
            </a:extLst>
          </p:cNvPr>
          <p:cNvSpPr>
            <a:spLocks noChangeAspect="1" noEditPoints="1"/>
          </p:cNvSpPr>
          <p:nvPr/>
        </p:nvSpPr>
        <p:spPr bwMode="auto">
          <a:xfrm rot="17340964">
            <a:off x="3689852" y="1704774"/>
            <a:ext cx="1532969" cy="1883882"/>
          </a:xfrm>
          <a:custGeom>
            <a:avLst/>
            <a:gdLst>
              <a:gd name="T0" fmla="*/ 0 w 540"/>
              <a:gd name="T1" fmla="*/ 0 h 662"/>
              <a:gd name="T2" fmla="*/ 0 w 540"/>
              <a:gd name="T3" fmla="*/ 26 h 662"/>
              <a:gd name="T4" fmla="*/ 119 w 540"/>
              <a:gd name="T5" fmla="*/ 77 h 662"/>
              <a:gd name="T6" fmla="*/ 240 w 540"/>
              <a:gd name="T7" fmla="*/ 373 h 662"/>
              <a:gd name="T8" fmla="*/ 102 w 540"/>
              <a:gd name="T9" fmla="*/ 373 h 662"/>
              <a:gd name="T10" fmla="*/ 118 w 540"/>
              <a:gd name="T11" fmla="*/ 394 h 662"/>
              <a:gd name="T12" fmla="*/ 321 w 540"/>
              <a:gd name="T13" fmla="*/ 662 h 662"/>
              <a:gd name="T14" fmla="*/ 540 w 540"/>
              <a:gd name="T15" fmla="*/ 373 h 662"/>
              <a:gd name="T16" fmla="*/ 400 w 540"/>
              <a:gd name="T17" fmla="*/ 373 h 662"/>
              <a:gd name="T18" fmla="*/ 200 w 540"/>
              <a:gd name="T19" fmla="*/ 43 h 662"/>
              <a:gd name="T20" fmla="*/ 0 w 540"/>
              <a:gd name="T21" fmla="*/ 0 h 662"/>
              <a:gd name="T22" fmla="*/ 110 w 540"/>
              <a:gd name="T23" fmla="*/ 40 h 662"/>
              <a:gd name="T24" fmla="*/ 188 w 540"/>
              <a:gd name="T25" fmla="*/ 67 h 662"/>
              <a:gd name="T26" fmla="*/ 374 w 540"/>
              <a:gd name="T27" fmla="*/ 386 h 662"/>
              <a:gd name="T28" fmla="*/ 374 w 540"/>
              <a:gd name="T29" fmla="*/ 400 h 662"/>
              <a:gd name="T30" fmla="*/ 486 w 540"/>
              <a:gd name="T31" fmla="*/ 400 h 662"/>
              <a:gd name="T32" fmla="*/ 321 w 540"/>
              <a:gd name="T33" fmla="*/ 618 h 662"/>
              <a:gd name="T34" fmla="*/ 156 w 540"/>
              <a:gd name="T35" fmla="*/ 400 h 662"/>
              <a:gd name="T36" fmla="*/ 267 w 540"/>
              <a:gd name="T37" fmla="*/ 400 h 662"/>
              <a:gd name="T38" fmla="*/ 267 w 540"/>
              <a:gd name="T39" fmla="*/ 386 h 662"/>
              <a:gd name="T40" fmla="*/ 136 w 540"/>
              <a:gd name="T41" fmla="*/ 56 h 662"/>
              <a:gd name="T42" fmla="*/ 110 w 540"/>
              <a:gd name="T43" fmla="*/ 40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0" h="662">
                <a:moveTo>
                  <a:pt x="0" y="0"/>
                </a:moveTo>
                <a:lnTo>
                  <a:pt x="0" y="26"/>
                </a:lnTo>
                <a:cubicBezTo>
                  <a:pt x="0" y="26"/>
                  <a:pt x="59" y="31"/>
                  <a:pt x="119" y="77"/>
                </a:cubicBezTo>
                <a:cubicBezTo>
                  <a:pt x="178" y="122"/>
                  <a:pt x="236" y="209"/>
                  <a:pt x="240" y="373"/>
                </a:cubicBezTo>
                <a:lnTo>
                  <a:pt x="102" y="373"/>
                </a:lnTo>
                <a:lnTo>
                  <a:pt x="118" y="394"/>
                </a:lnTo>
                <a:lnTo>
                  <a:pt x="321" y="662"/>
                </a:lnTo>
                <a:lnTo>
                  <a:pt x="540" y="373"/>
                </a:lnTo>
                <a:lnTo>
                  <a:pt x="400" y="373"/>
                </a:lnTo>
                <a:cubicBezTo>
                  <a:pt x="395" y="185"/>
                  <a:pt x="297" y="88"/>
                  <a:pt x="200" y="43"/>
                </a:cubicBezTo>
                <a:cubicBezTo>
                  <a:pt x="137" y="14"/>
                  <a:pt x="69" y="0"/>
                  <a:pt x="0" y="0"/>
                </a:cubicBezTo>
                <a:close/>
                <a:moveTo>
                  <a:pt x="110" y="40"/>
                </a:moveTo>
                <a:cubicBezTo>
                  <a:pt x="135" y="46"/>
                  <a:pt x="161" y="54"/>
                  <a:pt x="188" y="67"/>
                </a:cubicBezTo>
                <a:cubicBezTo>
                  <a:pt x="282" y="110"/>
                  <a:pt x="374" y="197"/>
                  <a:pt x="374" y="386"/>
                </a:cubicBezTo>
                <a:lnTo>
                  <a:pt x="374" y="400"/>
                </a:lnTo>
                <a:lnTo>
                  <a:pt x="486" y="400"/>
                </a:lnTo>
                <a:lnTo>
                  <a:pt x="321" y="618"/>
                </a:lnTo>
                <a:lnTo>
                  <a:pt x="156" y="400"/>
                </a:lnTo>
                <a:lnTo>
                  <a:pt x="267" y="400"/>
                </a:lnTo>
                <a:lnTo>
                  <a:pt x="267" y="386"/>
                </a:lnTo>
                <a:cubicBezTo>
                  <a:pt x="267" y="206"/>
                  <a:pt x="202" y="107"/>
                  <a:pt x="136" y="56"/>
                </a:cubicBezTo>
                <a:cubicBezTo>
                  <a:pt x="127" y="49"/>
                  <a:pt x="119" y="45"/>
                  <a:pt x="110" y="40"/>
                </a:cubicBezTo>
                <a:close/>
              </a:path>
            </a:pathLst>
          </a:custGeom>
          <a:solidFill>
            <a:srgbClr val="FFFF00"/>
          </a:solidFill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2D62160-1D5B-4932-BAA3-B0986AE0B0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7" t="8005" r="22445" b="12205"/>
          <a:stretch/>
        </p:blipFill>
        <p:spPr>
          <a:xfrm>
            <a:off x="5436096" y="693000"/>
            <a:ext cx="2880000" cy="54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92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7985" t="8000" r="22442" b="12200"/>
          <a:stretch/>
        </p:blipFill>
        <p:spPr>
          <a:xfrm>
            <a:off x="432000" y="692696"/>
            <a:ext cx="2880000" cy="5472608"/>
          </a:xfrm>
          <a:prstGeom prst="rect">
            <a:avLst/>
          </a:prstGeom>
        </p:spPr>
      </p:pic>
      <p:sp>
        <p:nvSpPr>
          <p:cNvPr id="3" name="제목 12"/>
          <p:cNvSpPr txBox="1"/>
          <p:nvPr/>
        </p:nvSpPr>
        <p:spPr>
          <a:xfrm>
            <a:off x="0" y="-6771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3200">
                <a:solidFill>
                  <a:srgbClr val="FFFF00"/>
                </a:solidFill>
              </a:rPr>
              <a:t>와이어프레임</a:t>
            </a:r>
          </a:p>
        </p:txBody>
      </p:sp>
      <p:sp>
        <p:nvSpPr>
          <p:cNvPr id="6" name="Accept">
            <a:extLst>
              <a:ext uri="{FF2B5EF4-FFF2-40B4-BE49-F238E27FC236}">
                <a16:creationId xmlns:a16="http://schemas.microsoft.com/office/drawing/2014/main" xmlns="" id="{0A95AB7C-1F55-4305-89F7-6BA0CB157311}"/>
              </a:ext>
            </a:extLst>
          </p:cNvPr>
          <p:cNvSpPr>
            <a:spLocks noChangeAspect="1"/>
          </p:cNvSpPr>
          <p:nvPr/>
        </p:nvSpPr>
        <p:spPr bwMode="auto">
          <a:xfrm>
            <a:off x="2483768" y="836712"/>
            <a:ext cx="440963" cy="391353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Arrow Down (2)">
            <a:extLst>
              <a:ext uri="{FF2B5EF4-FFF2-40B4-BE49-F238E27FC236}">
                <a16:creationId xmlns:a16="http://schemas.microsoft.com/office/drawing/2014/main" xmlns="" id="{4C54C290-2491-4239-82DD-470DE6BC8FBD}"/>
              </a:ext>
            </a:extLst>
          </p:cNvPr>
          <p:cNvSpPr>
            <a:spLocks noChangeAspect="1" noEditPoints="1"/>
          </p:cNvSpPr>
          <p:nvPr/>
        </p:nvSpPr>
        <p:spPr bwMode="auto">
          <a:xfrm rot="17340964">
            <a:off x="3689852" y="1704774"/>
            <a:ext cx="1532969" cy="1883882"/>
          </a:xfrm>
          <a:custGeom>
            <a:avLst/>
            <a:gdLst>
              <a:gd name="T0" fmla="*/ 0 w 540"/>
              <a:gd name="T1" fmla="*/ 0 h 662"/>
              <a:gd name="T2" fmla="*/ 0 w 540"/>
              <a:gd name="T3" fmla="*/ 26 h 662"/>
              <a:gd name="T4" fmla="*/ 119 w 540"/>
              <a:gd name="T5" fmla="*/ 77 h 662"/>
              <a:gd name="T6" fmla="*/ 240 w 540"/>
              <a:gd name="T7" fmla="*/ 373 h 662"/>
              <a:gd name="T8" fmla="*/ 102 w 540"/>
              <a:gd name="T9" fmla="*/ 373 h 662"/>
              <a:gd name="T10" fmla="*/ 118 w 540"/>
              <a:gd name="T11" fmla="*/ 394 h 662"/>
              <a:gd name="T12" fmla="*/ 321 w 540"/>
              <a:gd name="T13" fmla="*/ 662 h 662"/>
              <a:gd name="T14" fmla="*/ 540 w 540"/>
              <a:gd name="T15" fmla="*/ 373 h 662"/>
              <a:gd name="T16" fmla="*/ 400 w 540"/>
              <a:gd name="T17" fmla="*/ 373 h 662"/>
              <a:gd name="T18" fmla="*/ 200 w 540"/>
              <a:gd name="T19" fmla="*/ 43 h 662"/>
              <a:gd name="T20" fmla="*/ 0 w 540"/>
              <a:gd name="T21" fmla="*/ 0 h 662"/>
              <a:gd name="T22" fmla="*/ 110 w 540"/>
              <a:gd name="T23" fmla="*/ 40 h 662"/>
              <a:gd name="T24" fmla="*/ 188 w 540"/>
              <a:gd name="T25" fmla="*/ 67 h 662"/>
              <a:gd name="T26" fmla="*/ 374 w 540"/>
              <a:gd name="T27" fmla="*/ 386 h 662"/>
              <a:gd name="T28" fmla="*/ 374 w 540"/>
              <a:gd name="T29" fmla="*/ 400 h 662"/>
              <a:gd name="T30" fmla="*/ 486 w 540"/>
              <a:gd name="T31" fmla="*/ 400 h 662"/>
              <a:gd name="T32" fmla="*/ 321 w 540"/>
              <a:gd name="T33" fmla="*/ 618 h 662"/>
              <a:gd name="T34" fmla="*/ 156 w 540"/>
              <a:gd name="T35" fmla="*/ 400 h 662"/>
              <a:gd name="T36" fmla="*/ 267 w 540"/>
              <a:gd name="T37" fmla="*/ 400 h 662"/>
              <a:gd name="T38" fmla="*/ 267 w 540"/>
              <a:gd name="T39" fmla="*/ 386 h 662"/>
              <a:gd name="T40" fmla="*/ 136 w 540"/>
              <a:gd name="T41" fmla="*/ 56 h 662"/>
              <a:gd name="T42" fmla="*/ 110 w 540"/>
              <a:gd name="T43" fmla="*/ 40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0" h="662">
                <a:moveTo>
                  <a:pt x="0" y="0"/>
                </a:moveTo>
                <a:lnTo>
                  <a:pt x="0" y="26"/>
                </a:lnTo>
                <a:cubicBezTo>
                  <a:pt x="0" y="26"/>
                  <a:pt x="59" y="31"/>
                  <a:pt x="119" y="77"/>
                </a:cubicBezTo>
                <a:cubicBezTo>
                  <a:pt x="178" y="122"/>
                  <a:pt x="236" y="209"/>
                  <a:pt x="240" y="373"/>
                </a:cubicBezTo>
                <a:lnTo>
                  <a:pt x="102" y="373"/>
                </a:lnTo>
                <a:lnTo>
                  <a:pt x="118" y="394"/>
                </a:lnTo>
                <a:lnTo>
                  <a:pt x="321" y="662"/>
                </a:lnTo>
                <a:lnTo>
                  <a:pt x="540" y="373"/>
                </a:lnTo>
                <a:lnTo>
                  <a:pt x="400" y="373"/>
                </a:lnTo>
                <a:cubicBezTo>
                  <a:pt x="395" y="185"/>
                  <a:pt x="297" y="88"/>
                  <a:pt x="200" y="43"/>
                </a:cubicBezTo>
                <a:cubicBezTo>
                  <a:pt x="137" y="14"/>
                  <a:pt x="69" y="0"/>
                  <a:pt x="0" y="0"/>
                </a:cubicBezTo>
                <a:close/>
                <a:moveTo>
                  <a:pt x="110" y="40"/>
                </a:moveTo>
                <a:cubicBezTo>
                  <a:pt x="135" y="46"/>
                  <a:pt x="161" y="54"/>
                  <a:pt x="188" y="67"/>
                </a:cubicBezTo>
                <a:cubicBezTo>
                  <a:pt x="282" y="110"/>
                  <a:pt x="374" y="197"/>
                  <a:pt x="374" y="386"/>
                </a:cubicBezTo>
                <a:lnTo>
                  <a:pt x="374" y="400"/>
                </a:lnTo>
                <a:lnTo>
                  <a:pt x="486" y="400"/>
                </a:lnTo>
                <a:lnTo>
                  <a:pt x="321" y="618"/>
                </a:lnTo>
                <a:lnTo>
                  <a:pt x="156" y="400"/>
                </a:lnTo>
                <a:lnTo>
                  <a:pt x="267" y="400"/>
                </a:lnTo>
                <a:lnTo>
                  <a:pt x="267" y="386"/>
                </a:lnTo>
                <a:cubicBezTo>
                  <a:pt x="267" y="206"/>
                  <a:pt x="202" y="107"/>
                  <a:pt x="136" y="56"/>
                </a:cubicBezTo>
                <a:cubicBezTo>
                  <a:pt x="127" y="49"/>
                  <a:pt x="119" y="45"/>
                  <a:pt x="110" y="40"/>
                </a:cubicBezTo>
                <a:close/>
              </a:path>
            </a:pathLst>
          </a:custGeom>
          <a:solidFill>
            <a:srgbClr val="FFFF00"/>
          </a:solidFill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C:\Users\504-10\Downloads\KakaoTalk_20211209_22543071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2" t="8240" r="22450" b="11970"/>
          <a:stretch/>
        </p:blipFill>
        <p:spPr bwMode="auto">
          <a:xfrm>
            <a:off x="5436096" y="648000"/>
            <a:ext cx="2880000" cy="54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103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</Words>
  <Application>Microsoft Office PowerPoint</Application>
  <PresentationFormat>화면 슬라이드 쇼(4:3)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Theme</vt:lpstr>
      <vt:lpstr>UI 아키텍처 설계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아키텍처 설계</dc:title>
  <dc:creator>504-10</dc:creator>
  <cp:lastModifiedBy>504-10</cp:lastModifiedBy>
  <cp:revision>18</cp:revision>
  <dcterms:created xsi:type="dcterms:W3CDTF">2021-12-09T08:43:48Z</dcterms:created>
  <dcterms:modified xsi:type="dcterms:W3CDTF">2021-12-10T00:35:47Z</dcterms:modified>
  <cp:version>1000.0000.01</cp:version>
</cp:coreProperties>
</file>