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272"/>
  </p:normalViewPr>
  <p:slideViewPr>
    <p:cSldViewPr>
      <p:cViewPr varScale="1">
        <p:scale>
          <a:sx n="98" d="100"/>
          <a:sy n="98" d="100"/>
        </p:scale>
        <p:origin x="2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Energy+efficienc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B2C-90FE-4E4C-98C6-7075390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EFC4-CA7F-AA48-8E3F-B70579D3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Implement the “</a:t>
            </a:r>
            <a:r>
              <a:rPr lang="en-US" dirty="0" err="1"/>
              <a:t>gradient_descent</a:t>
            </a:r>
            <a:r>
              <a:rPr lang="en-US" dirty="0"/>
              <a:t>” function (85%)</a:t>
            </a:r>
          </a:p>
          <a:p>
            <a:pPr lvl="1"/>
            <a:r>
              <a:rPr lang="en-US" dirty="0"/>
              <a:t>Use your linear regression script to predict the target (Y1) of the Energy Efficiency dataset</a:t>
            </a:r>
          </a:p>
          <a:p>
            <a:pPr lvl="2"/>
            <a:r>
              <a:rPr lang="en-US" u="sng" dirty="0">
                <a:hlinkClick r:id="rId2"/>
              </a:rPr>
              <a:t>https://archive.ics.uci.edu/ml/datasets/Energy+efficiency</a:t>
            </a:r>
            <a:endParaRPr lang="en-US" u="sng" dirty="0"/>
          </a:p>
          <a:p>
            <a:pPr lvl="2"/>
            <a:r>
              <a:rPr lang="en-US" dirty="0"/>
              <a:t>Separate the data into training (50%) and test (50%) datasets.</a:t>
            </a:r>
          </a:p>
          <a:p>
            <a:pPr lvl="1" fontAlgn="base"/>
            <a:r>
              <a:rPr lang="en-US" dirty="0"/>
              <a:t>Report(15%)</a:t>
            </a:r>
          </a:p>
          <a:p>
            <a:pPr lvl="2" fontAlgn="base"/>
            <a:r>
              <a:rPr lang="en-US" dirty="0"/>
              <a:t>Report the R</a:t>
            </a:r>
            <a:r>
              <a:rPr lang="en-US" sz="400" baseline="30000" dirty="0"/>
              <a:t>2</a:t>
            </a:r>
            <a:r>
              <a:rPr lang="en-US" dirty="0"/>
              <a:t> regression score for both the training and the testing data</a:t>
            </a:r>
          </a:p>
          <a:p>
            <a:pPr lvl="2" fontAlgn="base"/>
            <a:r>
              <a:rPr lang="en-US" dirty="0"/>
              <a:t>A brief discussion of the results</a:t>
            </a:r>
          </a:p>
          <a:p>
            <a:pPr fontAlgn="base"/>
            <a:r>
              <a:rPr lang="en-US" dirty="0"/>
              <a:t>Please submit your code and report to LMS</a:t>
            </a:r>
          </a:p>
          <a:p>
            <a:r>
              <a:rPr lang="en-US" dirty="0"/>
              <a:t>Due date</a:t>
            </a:r>
            <a:r>
              <a:rPr lang="en-US"/>
              <a:t>: 11/12 </a:t>
            </a:r>
            <a:r>
              <a:rPr lang="en-US" dirty="0"/>
              <a:t>23:59:59.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898-B08A-FB48-805C-39B3967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10/23/18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7143-77E6-8A4F-964D-5D9812BF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10461</TotalTime>
  <Words>102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Theme</vt:lpstr>
      <vt:lpstr>Exercise 3</vt:lpstr>
    </vt:vector>
  </TitlesOfParts>
  <Company>ntu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Microsoft Office User</cp:lastModifiedBy>
  <cp:revision>233</cp:revision>
  <dcterms:created xsi:type="dcterms:W3CDTF">2008-08-10T06:15:56Z</dcterms:created>
  <dcterms:modified xsi:type="dcterms:W3CDTF">2018-10-23T05:25:02Z</dcterms:modified>
</cp:coreProperties>
</file>