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70" d="100"/>
          <a:sy n="70" d="100"/>
        </p:scale>
        <p:origin x="4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70AD93-2DD2-C773-B42E-B9ED4B510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48D0B0F-FF53-10A5-2723-8D0FF098C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5E64AE-6B4D-581C-E24B-E30FF77F4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AC3D-3271-42F0-9BBB-330BBE4E0A9E}" type="datetimeFigureOut">
              <a:rPr lang="zh-TW" altLang="en-US" smtClean="0"/>
              <a:t>2022/9/16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3200D4-2015-B986-EA59-5B588AA20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12C15B-2DE2-D8E5-12E2-AD9D0A9A0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772F-9AF4-45CB-BA49-A74FBD7BA7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35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5EE7CE-3D4A-4E50-5474-3699EDD0D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7402871-D010-0037-A18A-388DFA9DB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1F339B-4C82-B9B3-C839-8C344064D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AC3D-3271-42F0-9BBB-330BBE4E0A9E}" type="datetimeFigureOut">
              <a:rPr lang="zh-TW" altLang="en-US" smtClean="0"/>
              <a:t>2022/9/16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B40F83-3B02-97A7-92DF-63070E132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5AC5B3-A626-0EE3-0551-117C7D8FC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772F-9AF4-45CB-BA49-A74FBD7BA7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084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F36B2CC-4D20-02EE-AB5C-77E447191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4C1A091-AD51-B9C6-F4F2-8E2635E67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E7BCAB-ECEA-439D-C5A0-FD1330BB1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AC3D-3271-42F0-9BBB-330BBE4E0A9E}" type="datetimeFigureOut">
              <a:rPr lang="zh-TW" altLang="en-US" smtClean="0"/>
              <a:t>2022/9/16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76CEF3-119B-70F0-0A17-8EA45F0DA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579321-0A2D-0C2E-86DB-087D03668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772F-9AF4-45CB-BA49-A74FBD7BA7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5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B8BBAB-D9E1-9C7A-ED9F-1DF937B8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5FD3CF-EB76-503D-13DA-0F84749C7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EEC123-23F5-C065-A3FE-9EABF3868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AC3D-3271-42F0-9BBB-330BBE4E0A9E}" type="datetimeFigureOut">
              <a:rPr lang="zh-TW" altLang="en-US" smtClean="0"/>
              <a:t>2022/9/16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996165-AA47-3E2E-E053-540A3C42D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9C134A-BFB0-5F61-EDDE-FB8199A1B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772F-9AF4-45CB-BA49-A74FBD7BA7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325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C925FD-4929-B9EE-F061-8C835F7A3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B9DE5F-94E6-8C03-4D67-275F03AEB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C5777A-23A9-C603-6173-6BA82B1BB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AC3D-3271-42F0-9BBB-330BBE4E0A9E}" type="datetimeFigureOut">
              <a:rPr lang="zh-TW" altLang="en-US" smtClean="0"/>
              <a:t>2022/9/16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3301B2-3CE6-AC32-8DF6-FC7947017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204D6E-95C5-2A44-A9E9-0D3FE151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772F-9AF4-45CB-BA49-A74FBD7BA7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17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AD37BA-37A0-8E29-AAD8-D081A7F2A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E4AF4D-94AC-2924-A0FC-E4289C334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3B09D62-F08E-2FF0-F08F-40EA5E839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42A6DA6-46E6-8661-4E77-A0E289A3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AC3D-3271-42F0-9BBB-330BBE4E0A9E}" type="datetimeFigureOut">
              <a:rPr lang="zh-TW" altLang="en-US" smtClean="0"/>
              <a:t>2022/9/16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A523F3F-5327-C92C-607D-4893500D1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542AF70-597B-F09C-38F4-026EB79D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772F-9AF4-45CB-BA49-A74FBD7BA7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1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CB1886-CF80-0199-B096-E3F2BCEDA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C4D980-3092-219F-CF02-0356EF449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52B53A-BD39-3458-0794-E4F1BD778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397E659-24EB-A9D2-9043-70893F82E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9B5F40F-C306-7D4E-3816-387DFDB4CE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17961D4-C11B-4B81-DC27-1261FC776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AC3D-3271-42F0-9BBB-330BBE4E0A9E}" type="datetimeFigureOut">
              <a:rPr lang="zh-TW" altLang="en-US" smtClean="0"/>
              <a:t>2022/9/16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A8F4755-0CA2-D395-FEB7-7D58F9B0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AEBCECE-C1FD-D331-0132-652AC523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772F-9AF4-45CB-BA49-A74FBD7BA7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50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6E0883-32D4-840F-8BBD-839509C78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2CC7404-13C8-C06A-7290-B3F20A590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AC3D-3271-42F0-9BBB-330BBE4E0A9E}" type="datetimeFigureOut">
              <a:rPr lang="zh-TW" altLang="en-US" smtClean="0"/>
              <a:t>2022/9/16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EC0C46F-EA7E-4B97-786D-911915F58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698C94F-0095-0DD2-C7A9-AD1995EA3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772F-9AF4-45CB-BA49-A74FBD7BA7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614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5A36439-77D1-03E6-C4AB-0181EAF2E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AC3D-3271-42F0-9BBB-330BBE4E0A9E}" type="datetimeFigureOut">
              <a:rPr lang="zh-TW" altLang="en-US" smtClean="0"/>
              <a:t>2022/9/16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FBF6419-C6CB-5198-2CB8-27C199832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859791-A840-A18D-C082-8394CB30F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772F-9AF4-45CB-BA49-A74FBD7BA7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797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082FF7-DC39-625C-49FB-5E1D06092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9450D1-7CB8-17AF-DFCE-8EC984779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1E79E0B-526A-886E-829D-23845D81A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82DA36-80BB-CE5B-1ACE-5DCA8B7B5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AC3D-3271-42F0-9BBB-330BBE4E0A9E}" type="datetimeFigureOut">
              <a:rPr lang="zh-TW" altLang="en-US" smtClean="0"/>
              <a:t>2022/9/16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5644FE-C508-9E70-5DEF-62B12290C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0C4000-8626-621E-5B47-A67B65CA7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772F-9AF4-45CB-BA49-A74FBD7BA7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572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A490A8-BFA1-3607-22FA-C45A36DA3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5C5FC6B-74AC-905E-9FCA-55E91D9371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5B0FB81-6428-0EC2-1766-976B33246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FB2D2F2-A075-2410-F768-9528FF31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AC3D-3271-42F0-9BBB-330BBE4E0A9E}" type="datetimeFigureOut">
              <a:rPr lang="zh-TW" altLang="en-US" smtClean="0"/>
              <a:t>2022/9/16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911DC03-8164-8DC1-6437-2BDF8F1FB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8983352-4496-F4E7-4235-0DE635B0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772F-9AF4-45CB-BA49-A74FBD7BA7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51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3D4B68E-E6E2-8A32-B53D-D2AFAB389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48AC32-D75A-2FD9-79B1-A04228245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C7EEA0-3CB9-9DA8-4093-ADB9194D0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BAC3D-3271-42F0-9BBB-330BBE4E0A9E}" type="datetimeFigureOut">
              <a:rPr lang="zh-TW" altLang="en-US" smtClean="0"/>
              <a:t>2022/9/16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2E2E19-6AD8-2727-B57A-CD7431296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715EC7-480E-0AB7-5E67-76D3A3EEF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7772F-9AF4-45CB-BA49-A74FBD7BA7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897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E3D34F-942C-538A-53CB-36E221F01C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第一週作業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A0078F9-2B45-2572-5B0D-7AC14BCD9C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86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0C630A-2F65-BE87-4E9E-65DA1781E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3155"/>
            <a:ext cx="10515600" cy="281169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新增一筆學生成績資料（姓名、期中成績、期末成績）到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csv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檔中。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修改「李小明」的期中成績為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60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分。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csv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檔中的學生成績，以期中考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30%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期末考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70%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的比例，計算出學期成績並寫回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csv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檔。</a:t>
            </a:r>
          </a:p>
        </p:txBody>
      </p:sp>
    </p:spTree>
    <p:extLst>
      <p:ext uri="{BB962C8B-B14F-4D97-AF65-F5344CB8AC3E}">
        <p14:creationId xmlns:p14="http://schemas.microsoft.com/office/powerpoint/2010/main" val="319206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67</Words>
  <Application>Microsoft Office PowerPoint</Application>
  <PresentationFormat>寬螢幕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微軟正黑體</vt:lpstr>
      <vt:lpstr>Arial</vt:lpstr>
      <vt:lpstr>Calibri</vt:lpstr>
      <vt:lpstr>Calibri Light</vt:lpstr>
      <vt:lpstr>Office 佈景主題</vt:lpstr>
      <vt:lpstr>第一週作業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第一周作業</dc:title>
  <dc:creator>YI</dc:creator>
  <cp:lastModifiedBy>YI</cp:lastModifiedBy>
  <cp:revision>6</cp:revision>
  <dcterms:created xsi:type="dcterms:W3CDTF">2022-09-15T12:22:24Z</dcterms:created>
  <dcterms:modified xsi:type="dcterms:W3CDTF">2022-09-16T09:53:51Z</dcterms:modified>
</cp:coreProperties>
</file>