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5"/>
    <p:sldMasterId id="2147483690" r:id="rId6"/>
    <p:sldMasterId id="2147483702" r:id="rId7"/>
  </p:sldMasterIdLst>
  <p:notesMasterIdLst>
    <p:notesMasterId r:id="rId21"/>
  </p:notesMasterIdLst>
  <p:handoutMasterIdLst>
    <p:handoutMasterId r:id="rId22"/>
  </p:handoutMasterIdLst>
  <p:sldIdLst>
    <p:sldId id="872" r:id="rId8"/>
    <p:sldId id="893" r:id="rId9"/>
    <p:sldId id="894" r:id="rId10"/>
    <p:sldId id="899" r:id="rId11"/>
    <p:sldId id="901" r:id="rId12"/>
    <p:sldId id="902" r:id="rId13"/>
    <p:sldId id="903" r:id="rId14"/>
    <p:sldId id="921" r:id="rId15"/>
    <p:sldId id="909" r:id="rId16"/>
    <p:sldId id="912" r:id="rId17"/>
    <p:sldId id="920" r:id="rId18"/>
    <p:sldId id="919" r:id="rId19"/>
    <p:sldId id="889"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68">
          <p15:clr>
            <a:srgbClr val="A4A3A4"/>
          </p15:clr>
        </p15:guide>
        <p15:guide id="2" pos="28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j.yanez.munoz" initials="m.j.y.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4F81BD"/>
    <a:srgbClr val="0000FF"/>
    <a:srgbClr val="FFFF99"/>
    <a:srgbClr val="77F3F9"/>
    <a:srgbClr val="A8E9F6"/>
    <a:srgbClr val="00FF00"/>
    <a:srgbClr val="D9D9D9"/>
    <a:srgbClr val="8EF5FA"/>
    <a:srgbClr val="B3E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3" autoAdjust="0"/>
    <p:restoredTop sz="99302" autoAdjust="0"/>
  </p:normalViewPr>
  <p:slideViewPr>
    <p:cSldViewPr>
      <p:cViewPr>
        <p:scale>
          <a:sx n="70" d="100"/>
          <a:sy n="70" d="100"/>
        </p:scale>
        <p:origin x="-762" y="-174"/>
      </p:cViewPr>
      <p:guideLst>
        <p:guide orient="horz" pos="768"/>
        <p:guide orient="horz" pos="1296"/>
        <p:guide pos="288"/>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278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D13C80-BCDB-416D-916F-E7511E1900C9}" type="datetimeFigureOut">
              <a:rPr lang="es-ES" smtClean="0"/>
              <a:pPr/>
              <a:t>13/02/2017</a:t>
            </a:fld>
            <a:endParaRPr lang="es-E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9151CC-1CE2-4EBB-8DF7-1125A1195D73}" type="slidenum">
              <a:rPr lang="es-ES" smtClean="0"/>
              <a:pPr/>
              <a:t>‹Nº›</a:t>
            </a:fld>
            <a:endParaRPr lang="es-ES"/>
          </a:p>
        </p:txBody>
      </p:sp>
    </p:spTree>
    <p:extLst>
      <p:ext uri="{BB962C8B-B14F-4D97-AF65-F5344CB8AC3E}">
        <p14:creationId xmlns:p14="http://schemas.microsoft.com/office/powerpoint/2010/main" val="4276399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33A7A0-3829-416E-8BE1-9BBCDB00B989}" type="datetimeFigureOut">
              <a:rPr lang="es-ES" smtClean="0"/>
              <a:pPr/>
              <a:t>13/02/2017</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120B59-8ABA-4664-861A-7E71351838BA}" type="slidenum">
              <a:rPr lang="es-ES" smtClean="0"/>
              <a:pPr/>
              <a:t>‹Nº›</a:t>
            </a:fld>
            <a:endParaRPr lang="es-ES"/>
          </a:p>
        </p:txBody>
      </p:sp>
    </p:spTree>
    <p:extLst>
      <p:ext uri="{BB962C8B-B14F-4D97-AF65-F5344CB8AC3E}">
        <p14:creationId xmlns:p14="http://schemas.microsoft.com/office/powerpoint/2010/main" val="129146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FONDO AZUL PORTAPP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6" descr="CENCOSUD BLANC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9863" y="5313363"/>
            <a:ext cx="2162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descr="HUINCHAjpg.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0" y="4551363"/>
            <a:ext cx="917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285720" y="3143248"/>
            <a:ext cx="6357982" cy="1314458"/>
          </a:xfrm>
        </p:spPr>
        <p:txBody>
          <a:bodyPr/>
          <a:lstStyle>
            <a:lvl1pPr algn="l">
              <a:defRPr sz="2800"/>
            </a:lvl1pPr>
          </a:lstStyle>
          <a:p>
            <a:r>
              <a:rPr lang="es-ES" dirty="0" smtClean="0"/>
              <a:t>Haga clic para modificar el estilo de título del patrón</a:t>
            </a:r>
            <a:endParaRPr lang="es-CL" dirty="0"/>
          </a:p>
        </p:txBody>
      </p:sp>
      <p:sp>
        <p:nvSpPr>
          <p:cNvPr id="3" name="2 Subtítulo"/>
          <p:cNvSpPr>
            <a:spLocks noGrp="1"/>
          </p:cNvSpPr>
          <p:nvPr>
            <p:ph type="subTitle" idx="1"/>
          </p:nvPr>
        </p:nvSpPr>
        <p:spPr>
          <a:xfrm>
            <a:off x="285720" y="4857760"/>
            <a:ext cx="6400800" cy="1000132"/>
          </a:xfrm>
          <a:prstGeom prst="rect">
            <a:avLst/>
          </a:prstGeom>
        </p:spPr>
        <p:txBody>
          <a:bodyPr anchor="ctr"/>
          <a:lstStyle>
            <a:lvl1pPr marL="0" indent="0" algn="l">
              <a:buNone/>
              <a:defRPr sz="1800">
                <a:solidFill>
                  <a:schemeClr val="tx1">
                    <a:tint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CL" dirty="0"/>
          </a:p>
        </p:txBody>
      </p:sp>
      <p:sp>
        <p:nvSpPr>
          <p:cNvPr id="7" name="3 Marcador de fecha"/>
          <p:cNvSpPr>
            <a:spLocks noGrp="1"/>
          </p:cNvSpPr>
          <p:nvPr>
            <p:ph type="dt" sz="half" idx="10"/>
          </p:nvPr>
        </p:nvSpPr>
        <p:spPr/>
        <p:txBody>
          <a:bodyPr/>
          <a:lstStyle>
            <a:lvl1pPr>
              <a:defRPr/>
            </a:lvl1pPr>
          </a:lstStyle>
          <a:p>
            <a:pPr>
              <a:defRPr/>
            </a:pPr>
            <a:endParaRPr lang="es-CL"/>
          </a:p>
        </p:txBody>
      </p:sp>
      <p:sp>
        <p:nvSpPr>
          <p:cNvPr id="8" name="5 Marcador de número de diapositiva"/>
          <p:cNvSpPr>
            <a:spLocks noGrp="1"/>
          </p:cNvSpPr>
          <p:nvPr>
            <p:ph type="sldNum" sz="quarter" idx="11"/>
          </p:nvPr>
        </p:nvSpPr>
        <p:spPr/>
        <p:txBody>
          <a:bodyPr/>
          <a:lstStyle>
            <a:lvl1pPr>
              <a:defRPr/>
            </a:lvl1pPr>
          </a:lstStyle>
          <a:p>
            <a:pPr>
              <a:defRPr/>
            </a:pPr>
            <a:fld id="{3E3D010C-A2C3-4A40-BB73-81808318C404}" type="slidenum">
              <a:rPr lang="es-CL"/>
              <a:pPr>
                <a:defRPr/>
              </a:pPr>
              <a:t>‹Nº›</a:t>
            </a:fld>
            <a:endParaRPr lang="es-CL"/>
          </a:p>
        </p:txBody>
      </p:sp>
    </p:spTree>
    <p:extLst>
      <p:ext uri="{BB962C8B-B14F-4D97-AF65-F5344CB8AC3E}">
        <p14:creationId xmlns:p14="http://schemas.microsoft.com/office/powerpoint/2010/main" val="151993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9E007D44-79E8-4413-8AB0-44A2FDBCB7AE}" type="slidenum">
              <a:rPr lang="es-ES"/>
              <a:pPr>
                <a:defRPr/>
              </a:pPr>
              <a:t>‹Nº›</a:t>
            </a:fld>
            <a:endParaRPr lang="es-ES"/>
          </a:p>
        </p:txBody>
      </p:sp>
    </p:spTree>
    <p:extLst>
      <p:ext uri="{BB962C8B-B14F-4D97-AF65-F5344CB8AC3E}">
        <p14:creationId xmlns:p14="http://schemas.microsoft.com/office/powerpoint/2010/main" val="11662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6FEF6FEF-313B-4F86-BAF7-C996A27096BB}" type="slidenum">
              <a:rPr lang="es-ES"/>
              <a:pPr>
                <a:defRPr/>
              </a:pPr>
              <a:t>‹Nº›</a:t>
            </a:fld>
            <a:endParaRPr lang="es-ES"/>
          </a:p>
        </p:txBody>
      </p:sp>
    </p:spTree>
    <p:extLst>
      <p:ext uri="{BB962C8B-B14F-4D97-AF65-F5344CB8AC3E}">
        <p14:creationId xmlns:p14="http://schemas.microsoft.com/office/powerpoint/2010/main" val="22520714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928688"/>
            <a:ext cx="4038600" cy="5197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contenido"/>
          <p:cNvSpPr>
            <a:spLocks noGrp="1"/>
          </p:cNvSpPr>
          <p:nvPr>
            <p:ph sz="half" idx="2"/>
          </p:nvPr>
        </p:nvSpPr>
        <p:spPr>
          <a:xfrm>
            <a:off x="4648200" y="928688"/>
            <a:ext cx="4038600" cy="5197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6" name="5 Marcador de número de diapositiva"/>
          <p:cNvSpPr>
            <a:spLocks noGrp="1"/>
          </p:cNvSpPr>
          <p:nvPr>
            <p:ph type="sldNum" sz="quarter" idx="11"/>
          </p:nvPr>
        </p:nvSpPr>
        <p:spPr/>
        <p:txBody>
          <a:bodyPr/>
          <a:lstStyle>
            <a:lvl1pPr>
              <a:defRPr/>
            </a:lvl1pPr>
          </a:lstStyle>
          <a:p>
            <a:pPr>
              <a:defRPr/>
            </a:pPr>
            <a:fld id="{B703AA47-EFBD-47B7-9482-019D8A76CC27}" type="slidenum">
              <a:rPr lang="es-ES"/>
              <a:pPr>
                <a:defRPr/>
              </a:pPr>
              <a:t>‹Nº›</a:t>
            </a:fld>
            <a:endParaRPr lang="es-ES"/>
          </a:p>
        </p:txBody>
      </p:sp>
    </p:spTree>
    <p:extLst>
      <p:ext uri="{BB962C8B-B14F-4D97-AF65-F5344CB8AC3E}">
        <p14:creationId xmlns:p14="http://schemas.microsoft.com/office/powerpoint/2010/main" val="3072912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8" name="5 Marcador de número de diapositiva"/>
          <p:cNvSpPr>
            <a:spLocks noGrp="1"/>
          </p:cNvSpPr>
          <p:nvPr>
            <p:ph type="sldNum" sz="quarter" idx="11"/>
          </p:nvPr>
        </p:nvSpPr>
        <p:spPr/>
        <p:txBody>
          <a:bodyPr/>
          <a:lstStyle>
            <a:lvl1pPr>
              <a:defRPr/>
            </a:lvl1pPr>
          </a:lstStyle>
          <a:p>
            <a:pPr>
              <a:defRPr/>
            </a:pPr>
            <a:fld id="{20BAF0E2-73E5-4079-91EC-62F740A95B1F}" type="slidenum">
              <a:rPr lang="es-ES"/>
              <a:pPr>
                <a:defRPr/>
              </a:pPr>
              <a:t>‹Nº›</a:t>
            </a:fld>
            <a:endParaRPr lang="es-ES"/>
          </a:p>
        </p:txBody>
      </p:sp>
    </p:spTree>
    <p:extLst>
      <p:ext uri="{BB962C8B-B14F-4D97-AF65-F5344CB8AC3E}">
        <p14:creationId xmlns:p14="http://schemas.microsoft.com/office/powerpoint/2010/main" val="33428572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4" name="5 Marcador de número de diapositiva"/>
          <p:cNvSpPr>
            <a:spLocks noGrp="1"/>
          </p:cNvSpPr>
          <p:nvPr>
            <p:ph type="sldNum" sz="quarter" idx="11"/>
          </p:nvPr>
        </p:nvSpPr>
        <p:spPr/>
        <p:txBody>
          <a:bodyPr/>
          <a:lstStyle>
            <a:lvl1pPr>
              <a:defRPr/>
            </a:lvl1pPr>
          </a:lstStyle>
          <a:p>
            <a:pPr>
              <a:defRPr/>
            </a:pPr>
            <a:fld id="{7DB6F870-6DC2-4959-960A-25CD394CBE33}" type="slidenum">
              <a:rPr lang="es-ES"/>
              <a:pPr>
                <a:defRPr/>
              </a:pPr>
              <a:t>‹Nº›</a:t>
            </a:fld>
            <a:endParaRPr lang="es-ES"/>
          </a:p>
        </p:txBody>
      </p:sp>
    </p:spTree>
    <p:extLst>
      <p:ext uri="{BB962C8B-B14F-4D97-AF65-F5344CB8AC3E}">
        <p14:creationId xmlns:p14="http://schemas.microsoft.com/office/powerpoint/2010/main" val="2641368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3" name="5 Marcador de número de diapositiva"/>
          <p:cNvSpPr>
            <a:spLocks noGrp="1"/>
          </p:cNvSpPr>
          <p:nvPr>
            <p:ph type="sldNum" sz="quarter" idx="11"/>
          </p:nvPr>
        </p:nvSpPr>
        <p:spPr/>
        <p:txBody>
          <a:bodyPr/>
          <a:lstStyle>
            <a:lvl1pPr>
              <a:defRPr/>
            </a:lvl1pPr>
          </a:lstStyle>
          <a:p>
            <a:pPr>
              <a:defRPr/>
            </a:pPr>
            <a:fld id="{A244D095-1A40-4227-B373-CAA977F59F01}" type="slidenum">
              <a:rPr lang="es-ES"/>
              <a:pPr>
                <a:defRPr/>
              </a:pPr>
              <a:t>‹Nº›</a:t>
            </a:fld>
            <a:endParaRPr lang="es-ES"/>
          </a:p>
        </p:txBody>
      </p:sp>
    </p:spTree>
    <p:extLst>
      <p:ext uri="{BB962C8B-B14F-4D97-AF65-F5344CB8AC3E}">
        <p14:creationId xmlns:p14="http://schemas.microsoft.com/office/powerpoint/2010/main" val="1745241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6" name="5 Marcador de número de diapositiva"/>
          <p:cNvSpPr>
            <a:spLocks noGrp="1"/>
          </p:cNvSpPr>
          <p:nvPr>
            <p:ph type="sldNum" sz="quarter" idx="11"/>
          </p:nvPr>
        </p:nvSpPr>
        <p:spPr/>
        <p:txBody>
          <a:bodyPr/>
          <a:lstStyle>
            <a:lvl1pPr>
              <a:defRPr/>
            </a:lvl1pPr>
          </a:lstStyle>
          <a:p>
            <a:pPr>
              <a:defRPr/>
            </a:pPr>
            <a:fld id="{A237ED71-6139-44E2-96A3-BF3E875D07BE}" type="slidenum">
              <a:rPr lang="es-ES"/>
              <a:pPr>
                <a:defRPr/>
              </a:pPr>
              <a:t>‹Nº›</a:t>
            </a:fld>
            <a:endParaRPr lang="es-ES"/>
          </a:p>
        </p:txBody>
      </p:sp>
    </p:spTree>
    <p:extLst>
      <p:ext uri="{BB962C8B-B14F-4D97-AF65-F5344CB8AC3E}">
        <p14:creationId xmlns:p14="http://schemas.microsoft.com/office/powerpoint/2010/main" val="33636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6" name="5 Marcador de número de diapositiva"/>
          <p:cNvSpPr>
            <a:spLocks noGrp="1"/>
          </p:cNvSpPr>
          <p:nvPr>
            <p:ph type="sldNum" sz="quarter" idx="11"/>
          </p:nvPr>
        </p:nvSpPr>
        <p:spPr/>
        <p:txBody>
          <a:bodyPr/>
          <a:lstStyle>
            <a:lvl1pPr>
              <a:defRPr/>
            </a:lvl1pPr>
          </a:lstStyle>
          <a:p>
            <a:pPr>
              <a:defRPr/>
            </a:pPr>
            <a:fld id="{C14CA095-27A1-4982-B145-3EA2F2212443}" type="slidenum">
              <a:rPr lang="es-ES"/>
              <a:pPr>
                <a:defRPr/>
              </a:pPr>
              <a:t>‹Nº›</a:t>
            </a:fld>
            <a:endParaRPr lang="es-ES"/>
          </a:p>
        </p:txBody>
      </p:sp>
    </p:spTree>
    <p:extLst>
      <p:ext uri="{BB962C8B-B14F-4D97-AF65-F5344CB8AC3E}">
        <p14:creationId xmlns:p14="http://schemas.microsoft.com/office/powerpoint/2010/main" val="3320508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22D89675-96F8-442D-A321-66AA397F455F}" type="slidenum">
              <a:rPr lang="es-ES"/>
              <a:pPr>
                <a:defRPr/>
              </a:pPr>
              <a:t>‹Nº›</a:t>
            </a:fld>
            <a:endParaRPr lang="es-ES"/>
          </a:p>
        </p:txBody>
      </p:sp>
    </p:spTree>
    <p:extLst>
      <p:ext uri="{BB962C8B-B14F-4D97-AF65-F5344CB8AC3E}">
        <p14:creationId xmlns:p14="http://schemas.microsoft.com/office/powerpoint/2010/main" val="9511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42875"/>
            <a:ext cx="2057400" cy="59832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142875"/>
            <a:ext cx="6019800" cy="59832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B454DA4B-3728-4360-98BD-8D450764B232}" type="slidenum">
              <a:rPr lang="es-ES"/>
              <a:pPr>
                <a:defRPr/>
              </a:pPr>
              <a:t>‹Nº›</a:t>
            </a:fld>
            <a:endParaRPr lang="es-ES"/>
          </a:p>
        </p:txBody>
      </p:sp>
    </p:spTree>
    <p:extLst>
      <p:ext uri="{BB962C8B-B14F-4D97-AF65-F5344CB8AC3E}">
        <p14:creationId xmlns:p14="http://schemas.microsoft.com/office/powerpoint/2010/main" val="2205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sz="2800"/>
            </a:lvl1pPr>
          </a:lstStyle>
          <a:p>
            <a:r>
              <a:rPr lang="es-ES" dirty="0" smtClean="0"/>
              <a:t>Haga clic para modificar el estilo de título del patrón</a:t>
            </a:r>
            <a:endParaRPr lang="es-CL" dirty="0"/>
          </a:p>
        </p:txBody>
      </p:sp>
      <p:sp>
        <p:nvSpPr>
          <p:cNvPr id="3" name="2 Marcador de contenido"/>
          <p:cNvSpPr>
            <a:spLocks noGrp="1"/>
          </p:cNvSpPr>
          <p:nvPr>
            <p:ph idx="1"/>
          </p:nvPr>
        </p:nvSpPr>
        <p:spPr>
          <a:xfrm>
            <a:off x="428596" y="1142984"/>
            <a:ext cx="8229600" cy="5000660"/>
          </a:xfrm>
          <a:prstGeom prst="rect">
            <a:avLst/>
          </a:prstGeom>
        </p:spPr>
        <p:txBody>
          <a:bodyPr/>
          <a:lstStyle>
            <a:lvl1pPr>
              <a:defRPr sz="2000">
                <a:latin typeface="+mj-lt"/>
                <a:cs typeface="Tahoma" pitchFamily="34" charset="0"/>
              </a:defRPr>
            </a:lvl1pPr>
            <a:lvl2pPr>
              <a:defRPr sz="1800">
                <a:latin typeface="+mj-lt"/>
                <a:cs typeface="Tahoma" pitchFamily="34" charset="0"/>
              </a:defRPr>
            </a:lvl2pPr>
            <a:lvl3pPr>
              <a:defRPr sz="1600">
                <a:latin typeface="+mj-lt"/>
                <a:cs typeface="Tahoma" pitchFamily="34" charset="0"/>
              </a:defRPr>
            </a:lvl3pPr>
            <a:lvl4pPr>
              <a:defRPr sz="1400">
                <a:latin typeface="+mj-lt"/>
                <a:cs typeface="Tahoma" pitchFamily="34" charset="0"/>
              </a:defRPr>
            </a:lvl4pPr>
            <a:lvl5pPr>
              <a:defRPr sz="1400">
                <a:latin typeface="+mj-lt"/>
                <a:cs typeface="Tahoma"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L" dirty="0"/>
          </a:p>
        </p:txBody>
      </p:sp>
      <p:sp>
        <p:nvSpPr>
          <p:cNvPr id="4" name="3 Marcador de fecha"/>
          <p:cNvSpPr>
            <a:spLocks noGrp="1"/>
          </p:cNvSpPr>
          <p:nvPr>
            <p:ph type="dt" sz="half" idx="10"/>
          </p:nvPr>
        </p:nvSpPr>
        <p:spPr>
          <a:xfrm>
            <a:off x="-45336" y="6340584"/>
            <a:ext cx="857250" cy="365125"/>
          </a:xfrm>
        </p:spPr>
        <p:txBody>
          <a:bodyPr/>
          <a:lstStyle>
            <a:lvl1pPr>
              <a:defRPr/>
            </a:lvl1pPr>
          </a:lstStyle>
          <a:p>
            <a:pPr>
              <a:defRPr/>
            </a:pPr>
            <a:endParaRPr lang="es-CL" dirty="0"/>
          </a:p>
        </p:txBody>
      </p:sp>
      <p:sp>
        <p:nvSpPr>
          <p:cNvPr id="5" name="5 Marcador de número de diapositiva"/>
          <p:cNvSpPr>
            <a:spLocks noGrp="1"/>
          </p:cNvSpPr>
          <p:nvPr>
            <p:ph type="sldNum" sz="quarter" idx="11"/>
          </p:nvPr>
        </p:nvSpPr>
        <p:spPr/>
        <p:txBody>
          <a:bodyPr/>
          <a:lstStyle>
            <a:lvl1pPr>
              <a:defRPr/>
            </a:lvl1pPr>
          </a:lstStyle>
          <a:p>
            <a:pPr>
              <a:defRPr/>
            </a:pPr>
            <a:fld id="{30914795-8A6A-42C9-ADC1-D1AF472A0383}" type="slidenum">
              <a:rPr lang="es-CL"/>
              <a:pPr>
                <a:defRPr/>
              </a:pPr>
              <a:t>‹Nº›</a:t>
            </a:fld>
            <a:endParaRPr lang="es-CL"/>
          </a:p>
        </p:txBody>
      </p:sp>
    </p:spTree>
    <p:extLst>
      <p:ext uri="{BB962C8B-B14F-4D97-AF65-F5344CB8AC3E}">
        <p14:creationId xmlns:p14="http://schemas.microsoft.com/office/powerpoint/2010/main" val="20315114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Encabezado de sección">
    <p:spTree>
      <p:nvGrpSpPr>
        <p:cNvPr id="1" name=""/>
        <p:cNvGrpSpPr/>
        <p:nvPr/>
      </p:nvGrpSpPr>
      <p:grpSpPr>
        <a:xfrm>
          <a:off x="0" y="0"/>
          <a:ext cx="0" cy="0"/>
          <a:chOff x="0" y="0"/>
          <a:chExt cx="0" cy="0"/>
        </a:xfrm>
      </p:grpSpPr>
      <p:sp>
        <p:nvSpPr>
          <p:cNvPr id="2" name="3 Marcador de fecha"/>
          <p:cNvSpPr>
            <a:spLocks noGrp="1"/>
          </p:cNvSpPr>
          <p:nvPr>
            <p:ph type="dt" sz="half" idx="10"/>
          </p:nvPr>
        </p:nvSpPr>
        <p:spPr>
          <a:xfrm>
            <a:off x="285750" y="6356350"/>
            <a:ext cx="857250" cy="365125"/>
          </a:xfrm>
          <a:prstGeom prst="rect">
            <a:avLst/>
          </a:prstGeom>
        </p:spPr>
        <p:txBody>
          <a:bodyPr/>
          <a:lstStyle>
            <a:lvl1pPr>
              <a:defRPr/>
            </a:lvl1pPr>
          </a:lstStyle>
          <a:p>
            <a:pPr>
              <a:defRPr/>
            </a:pPr>
            <a:endParaRPr lang="es-CL"/>
          </a:p>
        </p:txBody>
      </p:sp>
      <p:sp>
        <p:nvSpPr>
          <p:cNvPr id="3" name="5 Marcador de número de diapositiva"/>
          <p:cNvSpPr>
            <a:spLocks noGrp="1"/>
          </p:cNvSpPr>
          <p:nvPr>
            <p:ph type="sldNum" sz="quarter" idx="11"/>
          </p:nvPr>
        </p:nvSpPr>
        <p:spPr/>
        <p:txBody>
          <a:bodyPr/>
          <a:lstStyle>
            <a:lvl1pPr>
              <a:defRPr/>
            </a:lvl1pPr>
          </a:lstStyle>
          <a:p>
            <a:pPr>
              <a:defRPr/>
            </a:pPr>
            <a:fld id="{BC424273-757F-44F0-994C-3F4B6FA366B5}" type="slidenum">
              <a:rPr lang="es-CL"/>
              <a:pPr>
                <a:defRPr/>
              </a:pPr>
              <a:t>‹Nº›</a:t>
            </a:fld>
            <a:endParaRPr lang="es-CL"/>
          </a:p>
        </p:txBody>
      </p:sp>
    </p:spTree>
    <p:extLst>
      <p:ext uri="{BB962C8B-B14F-4D97-AF65-F5344CB8AC3E}">
        <p14:creationId xmlns:p14="http://schemas.microsoft.com/office/powerpoint/2010/main" val="3335714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7C61816E-2E7B-4D9F-A140-9DD79A4925F9}" type="slidenum">
              <a:rPr lang="es-ES"/>
              <a:pPr>
                <a:defRPr/>
              </a:pPr>
              <a:t>‹Nº›</a:t>
            </a:fld>
            <a:endParaRPr lang="es-ES"/>
          </a:p>
        </p:txBody>
      </p:sp>
    </p:spTree>
    <p:extLst>
      <p:ext uri="{BB962C8B-B14F-4D97-AF65-F5344CB8AC3E}">
        <p14:creationId xmlns:p14="http://schemas.microsoft.com/office/powerpoint/2010/main" val="252055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8228984C-12A6-4932-ABF2-E01B1F62E336}" type="slidenum">
              <a:rPr lang="es-ES"/>
              <a:pPr>
                <a:defRPr/>
              </a:pPr>
              <a:t>‹Nº›</a:t>
            </a:fld>
            <a:endParaRPr lang="es-ES"/>
          </a:p>
        </p:txBody>
      </p:sp>
    </p:spTree>
    <p:extLst>
      <p:ext uri="{BB962C8B-B14F-4D97-AF65-F5344CB8AC3E}">
        <p14:creationId xmlns:p14="http://schemas.microsoft.com/office/powerpoint/2010/main" val="3450204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8CC6AA43-2598-4B90-BE38-0869DDF7BEBF}" type="slidenum">
              <a:rPr lang="es-ES"/>
              <a:pPr>
                <a:defRPr/>
              </a:pPr>
              <a:t>‹Nº›</a:t>
            </a:fld>
            <a:endParaRPr lang="es-ES"/>
          </a:p>
        </p:txBody>
      </p:sp>
    </p:spTree>
    <p:extLst>
      <p:ext uri="{BB962C8B-B14F-4D97-AF65-F5344CB8AC3E}">
        <p14:creationId xmlns:p14="http://schemas.microsoft.com/office/powerpoint/2010/main" val="267949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928688"/>
            <a:ext cx="4038600" cy="5197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928688"/>
            <a:ext cx="4038600" cy="5197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6" name="5 Marcador de número de diapositiva"/>
          <p:cNvSpPr>
            <a:spLocks noGrp="1"/>
          </p:cNvSpPr>
          <p:nvPr>
            <p:ph type="sldNum" sz="quarter" idx="11"/>
          </p:nvPr>
        </p:nvSpPr>
        <p:spPr/>
        <p:txBody>
          <a:bodyPr/>
          <a:lstStyle>
            <a:lvl1pPr>
              <a:defRPr/>
            </a:lvl1pPr>
          </a:lstStyle>
          <a:p>
            <a:pPr>
              <a:defRPr/>
            </a:pPr>
            <a:fld id="{36E609CA-8A85-4A9E-8817-E631B124D389}" type="slidenum">
              <a:rPr lang="es-ES"/>
              <a:pPr>
                <a:defRPr/>
              </a:pPr>
              <a:t>‹Nº›</a:t>
            </a:fld>
            <a:endParaRPr lang="es-ES"/>
          </a:p>
        </p:txBody>
      </p:sp>
    </p:spTree>
    <p:extLst>
      <p:ext uri="{BB962C8B-B14F-4D97-AF65-F5344CB8AC3E}">
        <p14:creationId xmlns:p14="http://schemas.microsoft.com/office/powerpoint/2010/main" val="2316779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8" name="5 Marcador de número de diapositiva"/>
          <p:cNvSpPr>
            <a:spLocks noGrp="1"/>
          </p:cNvSpPr>
          <p:nvPr>
            <p:ph type="sldNum" sz="quarter" idx="11"/>
          </p:nvPr>
        </p:nvSpPr>
        <p:spPr/>
        <p:txBody>
          <a:bodyPr/>
          <a:lstStyle>
            <a:lvl1pPr>
              <a:defRPr/>
            </a:lvl1pPr>
          </a:lstStyle>
          <a:p>
            <a:pPr>
              <a:defRPr/>
            </a:pPr>
            <a:fld id="{C5E53FB3-144E-4256-8F18-2E6779712C0C}" type="slidenum">
              <a:rPr lang="es-ES"/>
              <a:pPr>
                <a:defRPr/>
              </a:pPr>
              <a:t>‹Nº›</a:t>
            </a:fld>
            <a:endParaRPr lang="es-ES"/>
          </a:p>
        </p:txBody>
      </p:sp>
    </p:spTree>
    <p:extLst>
      <p:ext uri="{BB962C8B-B14F-4D97-AF65-F5344CB8AC3E}">
        <p14:creationId xmlns:p14="http://schemas.microsoft.com/office/powerpoint/2010/main" val="1558277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4" name="5 Marcador de número de diapositiva"/>
          <p:cNvSpPr>
            <a:spLocks noGrp="1"/>
          </p:cNvSpPr>
          <p:nvPr>
            <p:ph type="sldNum" sz="quarter" idx="11"/>
          </p:nvPr>
        </p:nvSpPr>
        <p:spPr/>
        <p:txBody>
          <a:bodyPr/>
          <a:lstStyle>
            <a:lvl1pPr>
              <a:defRPr/>
            </a:lvl1pPr>
          </a:lstStyle>
          <a:p>
            <a:pPr>
              <a:defRPr/>
            </a:pPr>
            <a:fld id="{CBFC1143-6BEC-4689-888D-528E7821DB71}" type="slidenum">
              <a:rPr lang="es-ES"/>
              <a:pPr>
                <a:defRPr/>
              </a:pPr>
              <a:t>‹Nº›</a:t>
            </a:fld>
            <a:endParaRPr lang="es-ES"/>
          </a:p>
        </p:txBody>
      </p:sp>
    </p:spTree>
    <p:extLst>
      <p:ext uri="{BB962C8B-B14F-4D97-AF65-F5344CB8AC3E}">
        <p14:creationId xmlns:p14="http://schemas.microsoft.com/office/powerpoint/2010/main" val="2983048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3" name="5 Marcador de número de diapositiva"/>
          <p:cNvSpPr>
            <a:spLocks noGrp="1"/>
          </p:cNvSpPr>
          <p:nvPr>
            <p:ph type="sldNum" sz="quarter" idx="11"/>
          </p:nvPr>
        </p:nvSpPr>
        <p:spPr/>
        <p:txBody>
          <a:bodyPr/>
          <a:lstStyle>
            <a:lvl1pPr>
              <a:defRPr/>
            </a:lvl1pPr>
          </a:lstStyle>
          <a:p>
            <a:pPr>
              <a:defRPr/>
            </a:pPr>
            <a:fld id="{4AF23270-6283-42E9-924F-023699C4D702}" type="slidenum">
              <a:rPr lang="es-ES"/>
              <a:pPr>
                <a:defRPr/>
              </a:pPr>
              <a:t>‹Nº›</a:t>
            </a:fld>
            <a:endParaRPr lang="es-ES"/>
          </a:p>
        </p:txBody>
      </p:sp>
    </p:spTree>
    <p:extLst>
      <p:ext uri="{BB962C8B-B14F-4D97-AF65-F5344CB8AC3E}">
        <p14:creationId xmlns:p14="http://schemas.microsoft.com/office/powerpoint/2010/main" val="1095947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6" name="5 Marcador de número de diapositiva"/>
          <p:cNvSpPr>
            <a:spLocks noGrp="1"/>
          </p:cNvSpPr>
          <p:nvPr>
            <p:ph type="sldNum" sz="quarter" idx="11"/>
          </p:nvPr>
        </p:nvSpPr>
        <p:spPr/>
        <p:txBody>
          <a:bodyPr/>
          <a:lstStyle>
            <a:lvl1pPr>
              <a:defRPr/>
            </a:lvl1pPr>
          </a:lstStyle>
          <a:p>
            <a:pPr>
              <a:defRPr/>
            </a:pPr>
            <a:fld id="{D221F17F-1EA8-41BF-B106-6E3A65A5FA8A}" type="slidenum">
              <a:rPr lang="es-ES"/>
              <a:pPr>
                <a:defRPr/>
              </a:pPr>
              <a:t>‹Nº›</a:t>
            </a:fld>
            <a:endParaRPr lang="es-ES"/>
          </a:p>
        </p:txBody>
      </p:sp>
    </p:spTree>
    <p:extLst>
      <p:ext uri="{BB962C8B-B14F-4D97-AF65-F5344CB8AC3E}">
        <p14:creationId xmlns:p14="http://schemas.microsoft.com/office/powerpoint/2010/main" val="4059781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6" name="5 Marcador de número de diapositiva"/>
          <p:cNvSpPr>
            <a:spLocks noGrp="1"/>
          </p:cNvSpPr>
          <p:nvPr>
            <p:ph type="sldNum" sz="quarter" idx="11"/>
          </p:nvPr>
        </p:nvSpPr>
        <p:spPr/>
        <p:txBody>
          <a:bodyPr/>
          <a:lstStyle>
            <a:lvl1pPr>
              <a:defRPr/>
            </a:lvl1pPr>
          </a:lstStyle>
          <a:p>
            <a:pPr>
              <a:defRPr/>
            </a:pPr>
            <a:fld id="{56997079-DDC3-4EF3-870E-7A7CED1C8534}" type="slidenum">
              <a:rPr lang="es-ES"/>
              <a:pPr>
                <a:defRPr/>
              </a:pPr>
              <a:t>‹Nº›</a:t>
            </a:fld>
            <a:endParaRPr lang="es-ES"/>
          </a:p>
        </p:txBody>
      </p:sp>
    </p:spTree>
    <p:extLst>
      <p:ext uri="{BB962C8B-B14F-4D97-AF65-F5344CB8AC3E}">
        <p14:creationId xmlns:p14="http://schemas.microsoft.com/office/powerpoint/2010/main" val="154649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sz="2800"/>
            </a:lvl1pPr>
          </a:lstStyle>
          <a:p>
            <a:r>
              <a:rPr lang="es-ES" dirty="0" smtClean="0"/>
              <a:t>Haga clic para modificar el estilo de título del patrón</a:t>
            </a:r>
            <a:endParaRPr lang="es-CL" dirty="0"/>
          </a:p>
        </p:txBody>
      </p:sp>
    </p:spTree>
    <p:extLst>
      <p:ext uri="{BB962C8B-B14F-4D97-AF65-F5344CB8AC3E}">
        <p14:creationId xmlns:p14="http://schemas.microsoft.com/office/powerpoint/2010/main" val="400406000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16D3D530-548F-4A03-9720-B31965129098}" type="slidenum">
              <a:rPr lang="es-ES"/>
              <a:pPr>
                <a:defRPr/>
              </a:pPr>
              <a:t>‹Nº›</a:t>
            </a:fld>
            <a:endParaRPr lang="es-ES"/>
          </a:p>
        </p:txBody>
      </p:sp>
    </p:spTree>
    <p:extLst>
      <p:ext uri="{BB962C8B-B14F-4D97-AF65-F5344CB8AC3E}">
        <p14:creationId xmlns:p14="http://schemas.microsoft.com/office/powerpoint/2010/main" val="3199129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42875"/>
            <a:ext cx="2057400" cy="59832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142875"/>
            <a:ext cx="6019800" cy="59832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8DAE0623-2D97-40D2-A8A0-E1FA034DD9F5}" type="slidenum">
              <a:rPr lang="es-ES"/>
              <a:pPr>
                <a:defRPr/>
              </a:pPr>
              <a:t>‹Nº›</a:t>
            </a:fld>
            <a:endParaRPr lang="es-ES"/>
          </a:p>
        </p:txBody>
      </p:sp>
    </p:spTree>
    <p:extLst>
      <p:ext uri="{BB962C8B-B14F-4D97-AF65-F5344CB8AC3E}">
        <p14:creationId xmlns:p14="http://schemas.microsoft.com/office/powerpoint/2010/main" val="41705083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Rectangle 2"/>
          <p:cNvSpPr>
            <a:spLocks noGrp="1" noChangeArrowheads="1"/>
          </p:cNvSpPr>
          <p:nvPr>
            <p:ph type="sldNum" sz="quarter" idx="10"/>
          </p:nvPr>
        </p:nvSpPr>
        <p:spPr>
          <a:xfrm>
            <a:off x="8843963" y="6456363"/>
            <a:ext cx="285750" cy="304800"/>
          </a:xfrm>
        </p:spPr>
        <p:txBody>
          <a:bodyPr/>
          <a:lstStyle>
            <a:lvl1pPr>
              <a:defRPr>
                <a:solidFill>
                  <a:srgbClr val="000000"/>
                </a:solidFill>
              </a:defRPr>
            </a:lvl1pPr>
          </a:lstStyle>
          <a:p>
            <a:pPr>
              <a:defRPr/>
            </a:pPr>
            <a:fld id="{8E94AA92-342C-4364-8E50-C08EECCCBA97}" type="slidenum">
              <a:rPr/>
              <a:pPr>
                <a:defRPr/>
              </a:pPr>
              <a:t>‹Nº›</a:t>
            </a:fld>
            <a:endParaRPr lang="es-CL" dirty="0"/>
          </a:p>
        </p:txBody>
      </p:sp>
    </p:spTree>
    <p:extLst>
      <p:ext uri="{BB962C8B-B14F-4D97-AF65-F5344CB8AC3E}">
        <p14:creationId xmlns:p14="http://schemas.microsoft.com/office/powerpoint/2010/main" val="3597857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Encabezado de sección">
    <p:spTree>
      <p:nvGrpSpPr>
        <p:cNvPr id="1" name=""/>
        <p:cNvGrpSpPr/>
        <p:nvPr/>
      </p:nvGrpSpPr>
      <p:grpSpPr>
        <a:xfrm>
          <a:off x="0" y="0"/>
          <a:ext cx="0" cy="0"/>
          <a:chOff x="0" y="0"/>
          <a:chExt cx="0" cy="0"/>
        </a:xfrm>
      </p:grpSpPr>
      <p:sp>
        <p:nvSpPr>
          <p:cNvPr id="2" name="3 Marcador de fecha"/>
          <p:cNvSpPr>
            <a:spLocks noGrp="1"/>
          </p:cNvSpPr>
          <p:nvPr>
            <p:ph type="dt" sz="half" idx="10"/>
          </p:nvPr>
        </p:nvSpPr>
        <p:spPr>
          <a:xfrm>
            <a:off x="285750" y="6356350"/>
            <a:ext cx="857250" cy="365125"/>
          </a:xfrm>
          <a:prstGeom prst="rect">
            <a:avLst/>
          </a:prstGeom>
        </p:spPr>
        <p:txBody>
          <a:bodyPr/>
          <a:lstStyle>
            <a:lvl1pPr>
              <a:defRPr/>
            </a:lvl1pPr>
          </a:lstStyle>
          <a:p>
            <a:pPr>
              <a:defRPr/>
            </a:pPr>
            <a:endParaRPr lang="es-CL"/>
          </a:p>
        </p:txBody>
      </p:sp>
      <p:sp>
        <p:nvSpPr>
          <p:cNvPr id="3" name="5 Marcador de número de diapositiva"/>
          <p:cNvSpPr>
            <a:spLocks noGrp="1"/>
          </p:cNvSpPr>
          <p:nvPr>
            <p:ph type="sldNum" sz="quarter" idx="11"/>
          </p:nvPr>
        </p:nvSpPr>
        <p:spPr/>
        <p:txBody>
          <a:bodyPr/>
          <a:lstStyle>
            <a:lvl1pPr>
              <a:defRPr/>
            </a:lvl1pPr>
          </a:lstStyle>
          <a:p>
            <a:pPr>
              <a:defRPr/>
            </a:pPr>
            <a:fld id="{BC424273-757F-44F0-994C-3F4B6FA366B5}" type="slidenum">
              <a:rPr lang="es-CL"/>
              <a:pPr>
                <a:defRPr/>
              </a:pPr>
              <a:t>‹Nº›</a:t>
            </a:fld>
            <a:endParaRPr lang="es-CL"/>
          </a:p>
        </p:txBody>
      </p:sp>
    </p:spTree>
    <p:extLst>
      <p:ext uri="{BB962C8B-B14F-4D97-AF65-F5344CB8AC3E}">
        <p14:creationId xmlns:p14="http://schemas.microsoft.com/office/powerpoint/2010/main" val="3335714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Imagen 7" descr="CABECERA PPT.png"/>
          <p:cNvPicPr>
            <a:picLocks noChangeAspect="1"/>
          </p:cNvPicPr>
          <p:nvPr userDrawn="1"/>
        </p:nvPicPr>
        <p:blipFill>
          <a:blip r:embed="rId2" cstate="print"/>
          <a:srcRect/>
          <a:stretch>
            <a:fillRect/>
          </a:stretch>
        </p:blipFill>
        <p:spPr bwMode="auto">
          <a:xfrm>
            <a:off x="0" y="0"/>
            <a:ext cx="9144000" cy="904875"/>
          </a:xfrm>
          <a:prstGeom prst="rect">
            <a:avLst/>
          </a:prstGeom>
          <a:noFill/>
          <a:ln w="9525">
            <a:noFill/>
            <a:miter lim="800000"/>
            <a:headEnd/>
            <a:tailEnd/>
          </a:ln>
        </p:spPr>
      </p:pic>
      <p:sp>
        <p:nvSpPr>
          <p:cNvPr id="2" name="Title 1"/>
          <p:cNvSpPr>
            <a:spLocks noGrp="1"/>
          </p:cNvSpPr>
          <p:nvPr>
            <p:ph type="title"/>
          </p:nvPr>
        </p:nvSpPr>
        <p:spPr>
          <a:xfrm>
            <a:off x="152400" y="152400"/>
            <a:ext cx="8991600" cy="685800"/>
          </a:xfrm>
          <a:prstGeom prst="rect">
            <a:avLst/>
          </a:prstGeom>
          <a:noFill/>
        </p:spPr>
        <p:txBody>
          <a:bodyPr>
            <a:normAutofit/>
          </a:bodyPr>
          <a:lstStyle>
            <a:lvl1pPr algn="l">
              <a:defRPr sz="2400" b="0">
                <a:solidFill>
                  <a:schemeClr val="bg1"/>
                </a:solidFill>
                <a:latin typeface="+mj-lt"/>
                <a:cs typeface="Arial" pitchFamily="34" charset="0"/>
              </a:defRPr>
            </a:lvl1pPr>
          </a:lstStyle>
          <a:p>
            <a:r>
              <a:rPr lang="en-US" dirty="0" smtClean="0"/>
              <a:t>Click to edit Master title style</a:t>
            </a:r>
            <a:endParaRPr lang="es-ES" dirty="0"/>
          </a:p>
        </p:txBody>
      </p:sp>
      <p:graphicFrame>
        <p:nvGraphicFramePr>
          <p:cNvPr id="9" name="Content Placeholder 1"/>
          <p:cNvGraphicFramePr>
            <a:graphicFrameLocks/>
          </p:cNvGraphicFramePr>
          <p:nvPr userDrawn="1">
            <p:extLst>
              <p:ext uri="{D42A27DB-BD31-4B8C-83A1-F6EECF244321}">
                <p14:modId xmlns:p14="http://schemas.microsoft.com/office/powerpoint/2010/main" val="2497665694"/>
              </p:ext>
            </p:extLst>
          </p:nvPr>
        </p:nvGraphicFramePr>
        <p:xfrm>
          <a:off x="228600" y="1066800"/>
          <a:ext cx="8686800" cy="4861300"/>
        </p:xfrm>
        <a:graphic>
          <a:graphicData uri="http://schemas.openxmlformats.org/drawingml/2006/table">
            <a:tbl>
              <a:tblPr firstRow="1" bandRow="1">
                <a:tableStyleId>{BC89EF96-8CEA-46FF-86C4-4CE0E7609802}</a:tableStyleId>
              </a:tblPr>
              <a:tblGrid>
                <a:gridCol w="1447800"/>
                <a:gridCol w="1447800"/>
                <a:gridCol w="1447800"/>
                <a:gridCol w="1447800"/>
                <a:gridCol w="1447800"/>
                <a:gridCol w="1447800"/>
              </a:tblGrid>
              <a:tr h="536785">
                <a:tc>
                  <a:txBody>
                    <a:bodyPr/>
                    <a:lstStyle/>
                    <a:p>
                      <a:pPr algn="ctr"/>
                      <a:r>
                        <a:rPr lang="es-CL" sz="1400" dirty="0" smtClean="0"/>
                        <a:t>Dimensiones Funcionales/Técnicas</a:t>
                      </a:r>
                      <a:endParaRPr lang="es-CL" sz="1400" dirty="0"/>
                    </a:p>
                  </a:txBody>
                  <a:tcPr anchor="ctr">
                    <a:solidFill>
                      <a:schemeClr val="accent1">
                        <a:lumMod val="40000"/>
                        <a:lumOff val="60000"/>
                      </a:schemeClr>
                    </a:solidFill>
                  </a:tcPr>
                </a:tc>
                <a:tc>
                  <a:txBody>
                    <a:bodyPr/>
                    <a:lstStyle/>
                    <a:p>
                      <a:pPr algn="ctr"/>
                      <a:r>
                        <a:rPr lang="es-CL" sz="1400" dirty="0" smtClean="0"/>
                        <a:t>Argentina</a:t>
                      </a:r>
                      <a:endParaRPr lang="es-CL" sz="1400" dirty="0"/>
                    </a:p>
                  </a:txBody>
                  <a:tcPr anchor="ctr">
                    <a:solidFill>
                      <a:schemeClr val="accent1">
                        <a:lumMod val="40000"/>
                        <a:lumOff val="60000"/>
                      </a:schemeClr>
                    </a:solidFill>
                  </a:tcPr>
                </a:tc>
                <a:tc>
                  <a:txBody>
                    <a:bodyPr/>
                    <a:lstStyle/>
                    <a:p>
                      <a:pPr algn="ctr"/>
                      <a:r>
                        <a:rPr lang="es-CL" sz="1400" dirty="0" smtClean="0"/>
                        <a:t>Brasil</a:t>
                      </a:r>
                      <a:endParaRPr lang="es-CL" sz="1400" dirty="0"/>
                    </a:p>
                  </a:txBody>
                  <a:tcPr anchor="ctr">
                    <a:solidFill>
                      <a:schemeClr val="accent1">
                        <a:lumMod val="40000"/>
                        <a:lumOff val="60000"/>
                      </a:schemeClr>
                    </a:solidFill>
                  </a:tcPr>
                </a:tc>
                <a:tc>
                  <a:txBody>
                    <a:bodyPr/>
                    <a:lstStyle/>
                    <a:p>
                      <a:pPr algn="ctr"/>
                      <a:r>
                        <a:rPr lang="es-CL" sz="1400" dirty="0" smtClean="0"/>
                        <a:t>Chile</a:t>
                      </a:r>
                      <a:endParaRPr lang="es-CL" sz="1400" dirty="0"/>
                    </a:p>
                  </a:txBody>
                  <a:tcPr anchor="ctr">
                    <a:solidFill>
                      <a:schemeClr val="accent1">
                        <a:lumMod val="40000"/>
                        <a:lumOff val="60000"/>
                      </a:schemeClr>
                    </a:solidFill>
                  </a:tcPr>
                </a:tc>
                <a:tc>
                  <a:txBody>
                    <a:bodyPr/>
                    <a:lstStyle/>
                    <a:p>
                      <a:pPr algn="ctr"/>
                      <a:r>
                        <a:rPr lang="es-CL" sz="1400" dirty="0" smtClean="0"/>
                        <a:t>Colombia</a:t>
                      </a:r>
                      <a:endParaRPr lang="es-CL" sz="1400" dirty="0"/>
                    </a:p>
                  </a:txBody>
                  <a:tcPr anchor="ctr">
                    <a:solidFill>
                      <a:schemeClr val="accent1">
                        <a:lumMod val="40000"/>
                        <a:lumOff val="60000"/>
                      </a:schemeClr>
                    </a:solidFill>
                  </a:tcPr>
                </a:tc>
                <a:tc>
                  <a:txBody>
                    <a:bodyPr/>
                    <a:lstStyle/>
                    <a:p>
                      <a:pPr algn="ctr"/>
                      <a:r>
                        <a:rPr lang="es-CL" sz="1400" dirty="0" smtClean="0"/>
                        <a:t>Perú</a:t>
                      </a:r>
                      <a:endParaRPr lang="es-CL" sz="1400" dirty="0"/>
                    </a:p>
                  </a:txBody>
                  <a:tcPr anchor="ctr">
                    <a:solidFill>
                      <a:schemeClr val="accent1">
                        <a:lumMod val="40000"/>
                        <a:lumOff val="60000"/>
                      </a:schemeClr>
                    </a:solidFill>
                  </a:tcPr>
                </a:tc>
              </a:tr>
              <a:tr h="225215">
                <a:tc>
                  <a:txBody>
                    <a:bodyPr/>
                    <a:lstStyle/>
                    <a:p>
                      <a:pPr marL="0" algn="l" defTabSz="914400" rtl="0" eaLnBrk="1" latinLnBrk="0" hangingPunct="1"/>
                      <a:r>
                        <a:rPr lang="es-CL" sz="1000" kern="1200" dirty="0" smtClean="0"/>
                        <a:t>Versión</a:t>
                      </a:r>
                      <a:r>
                        <a:rPr lang="es-CL" sz="1000" kern="1200" baseline="0" dirty="0" smtClean="0"/>
                        <a:t> </a:t>
                      </a:r>
                      <a:r>
                        <a:rPr lang="es-CL" sz="1000" kern="1200" dirty="0" smtClean="0"/>
                        <a:t>Aplicativo</a:t>
                      </a:r>
                      <a:endParaRPr lang="es-CL" sz="1000" b="0" kern="1200" dirty="0">
                        <a:solidFill>
                          <a:schemeClr val="tx1"/>
                        </a:solidFill>
                        <a:latin typeface="+mn-lt"/>
                        <a:ea typeface="+mn-ea"/>
                        <a:cs typeface="+mn-cs"/>
                      </a:endParaRPr>
                    </a:p>
                  </a:txBody>
                  <a:tcPr anchor="ctr">
                    <a:solidFill>
                      <a:schemeClr val="accent1">
                        <a:lumMod val="20000"/>
                        <a:lumOff val="80000"/>
                      </a:schemeClr>
                    </a:solid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a:solidFill>
                      <a:schemeClr val="accent1">
                        <a:lumMod val="20000"/>
                        <a:lumOff val="80000"/>
                      </a:schemeClr>
                    </a:solid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a:solidFill>
                      <a:schemeClr val="accent1">
                        <a:lumMod val="20000"/>
                        <a:lumOff val="80000"/>
                      </a:schemeClr>
                    </a:solid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a:solidFill>
                      <a:schemeClr val="accent1">
                        <a:lumMod val="20000"/>
                        <a:lumOff val="80000"/>
                      </a:schemeClr>
                    </a:solid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a:solidFill>
                      <a:schemeClr val="accent1">
                        <a:lumMod val="20000"/>
                        <a:lumOff val="80000"/>
                      </a:schemeClr>
                    </a:solid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a:solidFill>
                      <a:schemeClr val="accent1">
                        <a:lumMod val="20000"/>
                        <a:lumOff val="80000"/>
                      </a:schemeClr>
                    </a:solidFill>
                  </a:tcPr>
                </a:tc>
              </a:tr>
              <a:tr h="385546">
                <a:tc>
                  <a:txBody>
                    <a:bodyPr/>
                    <a:lstStyle/>
                    <a:p>
                      <a:pPr marL="0" algn="l" defTabSz="914400" rtl="0" eaLnBrk="1" latinLnBrk="0" hangingPunct="1"/>
                      <a:r>
                        <a:rPr lang="es-CL" sz="1000" kern="1200" dirty="0" smtClean="0">
                          <a:solidFill>
                            <a:schemeClr val="tx1"/>
                          </a:solidFill>
                        </a:rPr>
                        <a:t>Obsolescencia</a:t>
                      </a:r>
                      <a:r>
                        <a:rPr lang="es-CL" sz="1000" kern="1200" baseline="0" dirty="0" smtClean="0">
                          <a:solidFill>
                            <a:schemeClr val="tx1"/>
                          </a:solidFill>
                        </a:rPr>
                        <a:t> técnica</a:t>
                      </a:r>
                      <a:endParaRPr lang="es-CL" sz="1000" b="0" kern="1200" dirty="0">
                        <a:solidFill>
                          <a:schemeClr val="tx1"/>
                        </a:solidFill>
                        <a:latin typeface="+mn-lt"/>
                        <a:ea typeface="+mn-ea"/>
                        <a:cs typeface="+mn-cs"/>
                      </a:endParaRPr>
                    </a:p>
                  </a:txBody>
                  <a:tcPr marL="72000" anchor="ctr"/>
                </a:tc>
                <a:tc>
                  <a:txBody>
                    <a:bodyPr/>
                    <a:lstStyle/>
                    <a:p>
                      <a:pPr marL="0" algn="l" defTabSz="914400" rtl="0" eaLnBrk="1" latinLnBrk="0" hangingPunct="1"/>
                      <a:endParaRPr lang="es-CL" sz="1200" b="1" kern="1200" dirty="0" smtClean="0">
                        <a:solidFill>
                          <a:schemeClr val="tx1"/>
                        </a:solidFill>
                        <a:latin typeface="+mn-lt"/>
                        <a:ea typeface="+mn-ea"/>
                        <a:cs typeface="+mn-cs"/>
                      </a:endParaRPr>
                    </a:p>
                  </a:txBody>
                  <a:tcPr marL="72000" anchor="ctr">
                    <a:no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marL="72000" anchor="ctr">
                    <a:no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marL="72000" anchor="ctr">
                    <a:noFill/>
                  </a:tcP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marL="72000" anchor="ctr"/>
                </a:tc>
                <a:tc>
                  <a:txBody>
                    <a:bodyPr/>
                    <a:lstStyle/>
                    <a:p>
                      <a:pPr marL="0" algn="l" defTabSz="914400" rtl="0" eaLnBrk="1" latinLnBrk="0" hangingPunct="1"/>
                      <a:endParaRPr lang="es-CL" sz="1200" b="1" kern="1200" dirty="0">
                        <a:solidFill>
                          <a:schemeClr val="tx1"/>
                        </a:solidFill>
                        <a:latin typeface="+mn-lt"/>
                        <a:ea typeface="+mn-ea"/>
                        <a:cs typeface="+mn-cs"/>
                      </a:endParaRPr>
                    </a:p>
                  </a:txBody>
                  <a:tcPr marL="72000" anchor="ctr"/>
                </a:tc>
              </a:tr>
              <a:tr h="385546">
                <a:tc>
                  <a:txBody>
                    <a:bodyPr/>
                    <a:lstStyle/>
                    <a:p>
                      <a:r>
                        <a:rPr lang="es-CL" sz="1000" dirty="0" smtClean="0">
                          <a:solidFill>
                            <a:schemeClr val="tx1"/>
                          </a:solidFill>
                        </a:rPr>
                        <a:t>Limitaciones</a:t>
                      </a:r>
                      <a:endParaRPr lang="es-CL" sz="10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r>
              <a:tr h="385546">
                <a:tc>
                  <a:txBody>
                    <a:bodyPr/>
                    <a:lstStyle/>
                    <a:p>
                      <a:r>
                        <a:rPr lang="es-CL" sz="1000" dirty="0" smtClean="0">
                          <a:solidFill>
                            <a:schemeClr val="tx1"/>
                          </a:solidFill>
                        </a:rPr>
                        <a:t>Escalabilidad</a:t>
                      </a:r>
                      <a:endParaRPr lang="es-CL" sz="10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r>
              <a:tr h="385546">
                <a:tc>
                  <a:txBody>
                    <a:bodyPr/>
                    <a:lstStyle/>
                    <a:p>
                      <a:r>
                        <a:rPr lang="es-CL" sz="1000" dirty="0" smtClean="0">
                          <a:solidFill>
                            <a:schemeClr val="tx1"/>
                          </a:solidFill>
                        </a:rPr>
                        <a:t>Operación</a:t>
                      </a:r>
                      <a:endParaRPr lang="es-CL" sz="10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r>
              <a:tr h="385546">
                <a:tc>
                  <a:txBody>
                    <a:bodyPr/>
                    <a:lstStyle/>
                    <a:p>
                      <a:r>
                        <a:rPr lang="es-CL" sz="1000" dirty="0" smtClean="0">
                          <a:solidFill>
                            <a:schemeClr val="tx1"/>
                          </a:solidFill>
                        </a:rPr>
                        <a:t>Performance</a:t>
                      </a:r>
                      <a:endParaRPr lang="es-CL" sz="10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r>
              <a:tr h="385546">
                <a:tc>
                  <a:txBody>
                    <a:bodyPr/>
                    <a:lstStyle/>
                    <a:p>
                      <a:r>
                        <a:rPr lang="es-CL" sz="1000" dirty="0" smtClean="0">
                          <a:solidFill>
                            <a:schemeClr val="tx1"/>
                          </a:solidFill>
                        </a:rPr>
                        <a:t>Diferencias tecnológicas</a:t>
                      </a:r>
                      <a:endParaRPr lang="es-CL" sz="10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r>
              <a:tr h="385546">
                <a:tc>
                  <a:txBody>
                    <a:bodyPr/>
                    <a:lstStyle/>
                    <a:p>
                      <a:r>
                        <a:rPr lang="es-CL" sz="1000" dirty="0" smtClean="0">
                          <a:solidFill>
                            <a:schemeClr val="tx1"/>
                          </a:solidFill>
                        </a:rPr>
                        <a:t>Riesgos en TI</a:t>
                      </a:r>
                      <a:endParaRPr lang="es-CL" sz="10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r>
              <a:tr h="385546">
                <a:tc>
                  <a:txBody>
                    <a:bodyPr/>
                    <a:lstStyle/>
                    <a:p>
                      <a:r>
                        <a:rPr lang="es-CL" sz="1000" dirty="0" smtClean="0">
                          <a:solidFill>
                            <a:schemeClr val="tx1"/>
                          </a:solidFill>
                        </a:rPr>
                        <a:t>Complejidad de cambios</a:t>
                      </a:r>
                      <a:endParaRPr lang="es-CL" sz="10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r>
              <a:tr h="385546">
                <a:tc>
                  <a:txBody>
                    <a:bodyPr/>
                    <a:lstStyle/>
                    <a:p>
                      <a:r>
                        <a:rPr lang="es-CL" sz="1000" dirty="0" smtClean="0">
                          <a:solidFill>
                            <a:schemeClr val="tx1"/>
                          </a:solidFill>
                        </a:rPr>
                        <a:t>Integración</a:t>
                      </a:r>
                      <a:endParaRPr lang="es-CL" sz="10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c>
                  <a:txBody>
                    <a:bodyPr/>
                    <a:lstStyle/>
                    <a:p>
                      <a:endParaRPr lang="es-CL" sz="1200" dirty="0">
                        <a:solidFill>
                          <a:schemeClr val="tx1"/>
                        </a:solidFill>
                      </a:endParaRPr>
                    </a:p>
                  </a:txBody>
                  <a:tcPr marL="72000" anchor="ctr"/>
                </a:tc>
              </a:tr>
              <a:tr h="385546">
                <a:tc>
                  <a:txBody>
                    <a:bodyPr/>
                    <a:lstStyle/>
                    <a:p>
                      <a:endParaRPr lang="es-CL" sz="10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c>
                  <a:txBody>
                    <a:bodyPr/>
                    <a:lstStyle/>
                    <a:p>
                      <a:endParaRPr lang="es-CL" sz="1200" dirty="0">
                        <a:solidFill>
                          <a:schemeClr val="tx1"/>
                        </a:solidFill>
                      </a:endParaRPr>
                    </a:p>
                  </a:txBody>
                  <a:tcPr marL="72000" anchor="ctr">
                    <a:noFill/>
                  </a:tcPr>
                </a:tc>
              </a:tr>
            </a:tbl>
          </a:graphicData>
        </a:graphic>
      </p:graphicFrame>
      <p:sp>
        <p:nvSpPr>
          <p:cNvPr id="11" name="Slide Number Placeholder 5"/>
          <p:cNvSpPr>
            <a:spLocks noGrp="1"/>
          </p:cNvSpPr>
          <p:nvPr>
            <p:ph type="sldNum" sz="quarter" idx="4"/>
          </p:nvPr>
        </p:nvSpPr>
        <p:spPr>
          <a:xfrm>
            <a:off x="4343400" y="6569075"/>
            <a:ext cx="379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B907C-F3BB-4764-9524-E31F8EF503AF}" type="slidenum">
              <a:rPr lang="es-ES" smtClean="0"/>
              <a:pPr/>
              <a:t>‹Nº›</a:t>
            </a:fld>
            <a:endParaRPr lang="es-ES"/>
          </a:p>
        </p:txBody>
      </p:sp>
      <p:pic>
        <p:nvPicPr>
          <p:cNvPr id="12" name="Picture 11"/>
          <p:cNvPicPr>
            <a:picLocks noChangeAspect="1"/>
          </p:cNvPicPr>
          <p:nvPr userDrawn="1"/>
        </p:nvPicPr>
        <p:blipFill>
          <a:blip r:embed="rId3" cstate="print"/>
          <a:stretch>
            <a:fillRect/>
          </a:stretch>
        </p:blipFill>
        <p:spPr>
          <a:xfrm>
            <a:off x="7881768" y="0"/>
            <a:ext cx="1262232" cy="796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7431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CL"/>
          </a:p>
        </p:txBody>
      </p:sp>
      <p:sp>
        <p:nvSpPr>
          <p:cNvPr id="3" name="5 Marcador de número de diapositiva"/>
          <p:cNvSpPr>
            <a:spLocks noGrp="1"/>
          </p:cNvSpPr>
          <p:nvPr>
            <p:ph type="sldNum" sz="quarter" idx="11"/>
          </p:nvPr>
        </p:nvSpPr>
        <p:spPr/>
        <p:txBody>
          <a:bodyPr/>
          <a:lstStyle>
            <a:lvl1pPr>
              <a:defRPr/>
            </a:lvl1pPr>
          </a:lstStyle>
          <a:p>
            <a:pPr>
              <a:defRPr/>
            </a:pPr>
            <a:fld id="{BC424273-757F-44F0-994C-3F4B6FA366B5}" type="slidenum">
              <a:rPr lang="es-CL"/>
              <a:pPr>
                <a:defRPr/>
              </a:pPr>
              <a:t>‹Nº›</a:t>
            </a:fld>
            <a:endParaRPr lang="es-CL"/>
          </a:p>
        </p:txBody>
      </p:sp>
    </p:spTree>
    <p:extLst>
      <p:ext uri="{BB962C8B-B14F-4D97-AF65-F5344CB8AC3E}">
        <p14:creationId xmlns:p14="http://schemas.microsoft.com/office/powerpoint/2010/main" val="33357142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CL" dirty="0"/>
          </a:p>
        </p:txBody>
      </p:sp>
      <p:sp>
        <p:nvSpPr>
          <p:cNvPr id="3" name="2 Marcador de contenido"/>
          <p:cNvSpPr>
            <a:spLocks noGrp="1"/>
          </p:cNvSpPr>
          <p:nvPr>
            <p:ph sz="half" idx="1"/>
          </p:nvPr>
        </p:nvSpPr>
        <p:spPr>
          <a:xfrm>
            <a:off x="500034" y="1142984"/>
            <a:ext cx="4038600" cy="5000660"/>
          </a:xfrm>
          <a:prstGeom prst="rect">
            <a:avLst/>
          </a:prstGeom>
        </p:spPr>
        <p:txBody>
          <a:bodyPr/>
          <a:lstStyle>
            <a:lvl1pPr>
              <a:defRPr sz="2000">
                <a:latin typeface="+mj-lt"/>
                <a:cs typeface="Tahoma" pitchFamily="34" charset="0"/>
              </a:defRPr>
            </a:lvl1pPr>
            <a:lvl2pPr>
              <a:defRPr sz="1800">
                <a:latin typeface="+mj-lt"/>
                <a:cs typeface="Tahoma" pitchFamily="34" charset="0"/>
              </a:defRPr>
            </a:lvl2pPr>
            <a:lvl3pPr>
              <a:defRPr sz="1600">
                <a:latin typeface="+mj-lt"/>
                <a:cs typeface="Tahoma" pitchFamily="34" charset="0"/>
              </a:defRPr>
            </a:lvl3pPr>
            <a:lvl4pPr>
              <a:defRPr sz="1400">
                <a:latin typeface="+mj-lt"/>
                <a:cs typeface="Tahoma" pitchFamily="34" charset="0"/>
              </a:defRPr>
            </a:lvl4pPr>
            <a:lvl5pPr>
              <a:defRPr sz="1400">
                <a:latin typeface="+mj-lt"/>
                <a:cs typeface="Tahoma" pitchFamily="34" charset="0"/>
              </a:defRPr>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L" dirty="0"/>
          </a:p>
        </p:txBody>
      </p:sp>
      <p:sp>
        <p:nvSpPr>
          <p:cNvPr id="4" name="3 Marcador de contenido"/>
          <p:cNvSpPr>
            <a:spLocks noGrp="1"/>
          </p:cNvSpPr>
          <p:nvPr>
            <p:ph sz="half" idx="2"/>
          </p:nvPr>
        </p:nvSpPr>
        <p:spPr>
          <a:xfrm>
            <a:off x="4643438" y="1142984"/>
            <a:ext cx="4038600" cy="5000660"/>
          </a:xfrm>
          <a:prstGeom prst="rect">
            <a:avLst/>
          </a:prstGeom>
        </p:spPr>
        <p:txBody>
          <a:bodyPr/>
          <a:lstStyle>
            <a:lvl1pPr>
              <a:defRPr sz="2000">
                <a:latin typeface="+mj-lt"/>
                <a:cs typeface="Tahoma" pitchFamily="34" charset="0"/>
              </a:defRPr>
            </a:lvl1pPr>
            <a:lvl2pPr>
              <a:defRPr sz="1800">
                <a:latin typeface="+mj-lt"/>
                <a:cs typeface="Tahoma" pitchFamily="34" charset="0"/>
              </a:defRPr>
            </a:lvl2pPr>
            <a:lvl3pPr>
              <a:defRPr sz="1600">
                <a:latin typeface="+mj-lt"/>
                <a:cs typeface="Tahoma" pitchFamily="34" charset="0"/>
              </a:defRPr>
            </a:lvl3pPr>
            <a:lvl4pPr>
              <a:defRPr sz="1400">
                <a:latin typeface="+mj-lt"/>
                <a:cs typeface="Tahoma" pitchFamily="34" charset="0"/>
              </a:defRPr>
            </a:lvl4pPr>
            <a:lvl5pPr>
              <a:defRPr sz="1400">
                <a:latin typeface="+mj-lt"/>
                <a:cs typeface="Tahoma" pitchFamily="34" charset="0"/>
              </a:defRPr>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L" dirty="0"/>
          </a:p>
        </p:txBody>
      </p:sp>
      <p:sp>
        <p:nvSpPr>
          <p:cNvPr id="5" name="3 Marcador de fecha"/>
          <p:cNvSpPr>
            <a:spLocks noGrp="1"/>
          </p:cNvSpPr>
          <p:nvPr>
            <p:ph type="dt" sz="half" idx="10"/>
          </p:nvPr>
        </p:nvSpPr>
        <p:spPr/>
        <p:txBody>
          <a:bodyPr/>
          <a:lstStyle>
            <a:lvl1pPr>
              <a:defRPr/>
            </a:lvl1pPr>
          </a:lstStyle>
          <a:p>
            <a:pPr>
              <a:defRPr/>
            </a:pPr>
            <a:endParaRPr lang="es-CL"/>
          </a:p>
        </p:txBody>
      </p:sp>
      <p:sp>
        <p:nvSpPr>
          <p:cNvPr id="6" name="5 Marcador de número de diapositiva"/>
          <p:cNvSpPr>
            <a:spLocks noGrp="1"/>
          </p:cNvSpPr>
          <p:nvPr>
            <p:ph type="sldNum" sz="quarter" idx="11"/>
          </p:nvPr>
        </p:nvSpPr>
        <p:spPr/>
        <p:txBody>
          <a:bodyPr/>
          <a:lstStyle>
            <a:lvl1pPr>
              <a:defRPr/>
            </a:lvl1pPr>
          </a:lstStyle>
          <a:p>
            <a:pPr>
              <a:defRPr/>
            </a:pPr>
            <a:fld id="{C11498DD-01C2-402B-A117-CB09029732A2}" type="slidenum">
              <a:rPr lang="es-CL"/>
              <a:pPr>
                <a:defRPr/>
              </a:pPr>
              <a:t>‹Nº›</a:t>
            </a:fld>
            <a:endParaRPr lang="es-CL"/>
          </a:p>
        </p:txBody>
      </p:sp>
    </p:spTree>
    <p:extLst>
      <p:ext uri="{BB962C8B-B14F-4D97-AF65-F5344CB8AC3E}">
        <p14:creationId xmlns:p14="http://schemas.microsoft.com/office/powerpoint/2010/main" val="2865436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3" name="Imagen 4" descr="FONDO AZULPP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88" y="0"/>
            <a:ext cx="91836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5" descr="HUINCHAjp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 y="4551363"/>
            <a:ext cx="917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6" descr="CENCOSUD BLANC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0913" y="2835275"/>
            <a:ext cx="2162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6" name="2 Marcador de fecha"/>
          <p:cNvSpPr>
            <a:spLocks noGrp="1"/>
          </p:cNvSpPr>
          <p:nvPr>
            <p:ph type="dt" sz="half" idx="10"/>
          </p:nvPr>
        </p:nvSpPr>
        <p:spPr/>
        <p:txBody>
          <a:bodyPr/>
          <a:lstStyle>
            <a:lvl1pPr>
              <a:defRPr/>
            </a:lvl1pPr>
          </a:lstStyle>
          <a:p>
            <a:pPr>
              <a:defRPr/>
            </a:pPr>
            <a:endParaRPr lang="es-CL"/>
          </a:p>
        </p:txBody>
      </p:sp>
      <p:sp>
        <p:nvSpPr>
          <p:cNvPr id="7" name="3 Marcador de número de diapositiva"/>
          <p:cNvSpPr>
            <a:spLocks noGrp="1"/>
          </p:cNvSpPr>
          <p:nvPr>
            <p:ph type="sldNum" sz="quarter" idx="11"/>
          </p:nvPr>
        </p:nvSpPr>
        <p:spPr/>
        <p:txBody>
          <a:bodyPr/>
          <a:lstStyle>
            <a:lvl1pPr>
              <a:defRPr/>
            </a:lvl1pPr>
          </a:lstStyle>
          <a:p>
            <a:pPr>
              <a:defRPr/>
            </a:pPr>
            <a:fld id="{4D0EC964-1110-4D69-8BE7-7C4B92632AB8}" type="slidenum">
              <a:rPr lang="es-CL"/>
              <a:pPr>
                <a:defRPr/>
              </a:pPr>
              <a:t>‹Nº›</a:t>
            </a:fld>
            <a:endParaRPr lang="es-CL"/>
          </a:p>
        </p:txBody>
      </p:sp>
    </p:spTree>
    <p:extLst>
      <p:ext uri="{BB962C8B-B14F-4D97-AF65-F5344CB8AC3E}">
        <p14:creationId xmlns:p14="http://schemas.microsoft.com/office/powerpoint/2010/main" val="42358693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4" name="Rectangle 6"/>
          <p:cNvSpPr>
            <a:spLocks noGrp="1" noChangeArrowheads="1"/>
          </p:cNvSpPr>
          <p:nvPr>
            <p:ph type="sldNum" sz="quarter" idx="10"/>
          </p:nvPr>
        </p:nvSpPr>
        <p:spPr>
          <a:ln/>
        </p:spPr>
        <p:txBody>
          <a:bodyPr/>
          <a:lstStyle>
            <a:lvl1pPr>
              <a:defRPr/>
            </a:lvl1pPr>
          </a:lstStyle>
          <a:p>
            <a:fld id="{D0957B1F-09A1-4D87-A177-7FAFC0834153}" type="slidenum">
              <a:rPr lang="es-CL" smtClean="0">
                <a:solidFill>
                  <a:srgbClr val="000000"/>
                </a:solidFill>
              </a:rPr>
              <a:pPr/>
              <a:t>‹Nº›</a:t>
            </a:fld>
            <a:endParaRPr lang="es-CL">
              <a:solidFill>
                <a:srgbClr val="000000"/>
              </a:solidFill>
            </a:endParaRPr>
          </a:p>
        </p:txBody>
      </p:sp>
    </p:spTree>
    <p:extLst>
      <p:ext uri="{BB962C8B-B14F-4D97-AF65-F5344CB8AC3E}">
        <p14:creationId xmlns:p14="http://schemas.microsoft.com/office/powerpoint/2010/main" val="3077244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Encabezado de sección">
    <p:spTree>
      <p:nvGrpSpPr>
        <p:cNvPr id="1" name=""/>
        <p:cNvGrpSpPr/>
        <p:nvPr/>
      </p:nvGrpSpPr>
      <p:grpSpPr>
        <a:xfrm>
          <a:off x="0" y="0"/>
          <a:ext cx="0" cy="0"/>
          <a:chOff x="0" y="0"/>
          <a:chExt cx="0" cy="0"/>
        </a:xfrm>
      </p:grpSpPr>
      <p:sp>
        <p:nvSpPr>
          <p:cNvPr id="2" name="3 Marcador de fecha"/>
          <p:cNvSpPr>
            <a:spLocks noGrp="1"/>
          </p:cNvSpPr>
          <p:nvPr>
            <p:ph type="dt" sz="half" idx="10"/>
          </p:nvPr>
        </p:nvSpPr>
        <p:spPr>
          <a:xfrm>
            <a:off x="285750" y="6356350"/>
            <a:ext cx="857250" cy="365125"/>
          </a:xfrm>
          <a:prstGeom prst="rect">
            <a:avLst/>
          </a:prstGeom>
        </p:spPr>
        <p:txBody>
          <a:bodyPr/>
          <a:lstStyle>
            <a:lvl1pPr>
              <a:defRPr/>
            </a:lvl1pPr>
          </a:lstStyle>
          <a:p>
            <a:pPr>
              <a:defRPr/>
            </a:pPr>
            <a:endParaRPr lang="es-CL"/>
          </a:p>
        </p:txBody>
      </p:sp>
      <p:sp>
        <p:nvSpPr>
          <p:cNvPr id="3" name="5 Marcador de número de diapositiva"/>
          <p:cNvSpPr>
            <a:spLocks noGrp="1"/>
          </p:cNvSpPr>
          <p:nvPr>
            <p:ph type="sldNum" sz="quarter" idx="11"/>
          </p:nvPr>
        </p:nvSpPr>
        <p:spPr/>
        <p:txBody>
          <a:bodyPr/>
          <a:lstStyle>
            <a:lvl1pPr>
              <a:defRPr/>
            </a:lvl1pPr>
          </a:lstStyle>
          <a:p>
            <a:pPr>
              <a:defRPr/>
            </a:pPr>
            <a:fld id="{BC424273-757F-44F0-994C-3F4B6FA366B5}" type="slidenum">
              <a:rPr lang="es-CL"/>
              <a:pPr>
                <a:defRPr/>
              </a:pPr>
              <a:t>‹Nº›</a:t>
            </a:fld>
            <a:endParaRPr lang="es-CL"/>
          </a:p>
        </p:txBody>
      </p:sp>
    </p:spTree>
    <p:extLst>
      <p:ext uri="{BB962C8B-B14F-4D97-AF65-F5344CB8AC3E}">
        <p14:creationId xmlns:p14="http://schemas.microsoft.com/office/powerpoint/2010/main" val="33357142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AR" dirty="0"/>
          </a:p>
        </p:txBody>
      </p:sp>
      <p:sp>
        <p:nvSpPr>
          <p:cNvPr id="4" name="3 Marcador de fecha"/>
          <p:cNvSpPr>
            <a:spLocks noGrp="1"/>
          </p:cNvSpPr>
          <p:nvPr>
            <p:ph type="dt" sz="half" idx="10"/>
          </p:nvPr>
        </p:nvSpPr>
        <p:spPr/>
        <p:txBody>
          <a:bodyPr/>
          <a:lstStyle>
            <a:lvl1pPr>
              <a:defRPr/>
            </a:lvl1pPr>
          </a:lstStyle>
          <a:p>
            <a:pPr>
              <a:defRPr/>
            </a:pPr>
            <a:endParaRPr lang="es-ES">
              <a:solidFill>
                <a:srgbClr val="000000"/>
              </a:solidFill>
            </a:endParaRPr>
          </a:p>
        </p:txBody>
      </p:sp>
      <p:sp>
        <p:nvSpPr>
          <p:cNvPr id="5" name="5 Marcador de número de diapositiva"/>
          <p:cNvSpPr>
            <a:spLocks noGrp="1"/>
          </p:cNvSpPr>
          <p:nvPr>
            <p:ph type="sldNum" sz="quarter" idx="11"/>
          </p:nvPr>
        </p:nvSpPr>
        <p:spPr/>
        <p:txBody>
          <a:bodyPr/>
          <a:lstStyle>
            <a:lvl1pPr>
              <a:defRPr/>
            </a:lvl1pPr>
          </a:lstStyle>
          <a:p>
            <a:pPr>
              <a:defRPr/>
            </a:pPr>
            <a:fld id="{93504052-1FF3-498B-B976-6EB0EB11D054}" type="slidenum">
              <a:rPr lang="es-ES"/>
              <a:pPr>
                <a:defRPr/>
              </a:pPr>
              <a:t>‹Nº›</a:t>
            </a:fld>
            <a:endParaRPr lang="es-ES"/>
          </a:p>
        </p:txBody>
      </p:sp>
    </p:spTree>
    <p:extLst>
      <p:ext uri="{BB962C8B-B14F-4D97-AF65-F5344CB8AC3E}">
        <p14:creationId xmlns:p14="http://schemas.microsoft.com/office/powerpoint/2010/main" val="8539587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7.jpe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3.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285750" y="6356350"/>
            <a:ext cx="857250" cy="365125"/>
          </a:xfrm>
          <a:prstGeom prst="rect">
            <a:avLst/>
          </a:prstGeom>
        </p:spPr>
        <p:txBody>
          <a:bodyPr vert="horz" lIns="91440" tIns="45720" rIns="91440" bIns="45720" rtlCol="0" anchor="ctr"/>
          <a:lstStyle>
            <a:lvl1pPr algn="l" fontAlgn="auto">
              <a:spcBef>
                <a:spcPts val="0"/>
              </a:spcBef>
              <a:spcAft>
                <a:spcPts val="0"/>
              </a:spcAft>
              <a:defRPr sz="800">
                <a:solidFill>
                  <a:prstClr val="black">
                    <a:tint val="75000"/>
                  </a:prstClr>
                </a:solidFill>
                <a:latin typeface="Tahoma" pitchFamily="34" charset="0"/>
                <a:cs typeface="Tahoma" pitchFamily="34" charset="0"/>
                <a:sym typeface="Gill Sans" charset="0"/>
              </a:defRPr>
            </a:lvl1pPr>
          </a:lstStyle>
          <a:p>
            <a:pPr>
              <a:defRPr/>
            </a:pPr>
            <a:endParaRPr lang="es-CL"/>
          </a:p>
        </p:txBody>
      </p:sp>
      <p:sp>
        <p:nvSpPr>
          <p:cNvPr id="6" name="5 Marcador de número de diapositiva"/>
          <p:cNvSpPr>
            <a:spLocks noGrp="1"/>
          </p:cNvSpPr>
          <p:nvPr>
            <p:ph type="sldNum" sz="quarter" idx="4"/>
          </p:nvPr>
        </p:nvSpPr>
        <p:spPr>
          <a:xfrm>
            <a:off x="8429625" y="6356350"/>
            <a:ext cx="428625" cy="365125"/>
          </a:xfrm>
          <a:prstGeom prst="rect">
            <a:avLst/>
          </a:prstGeom>
        </p:spPr>
        <p:txBody>
          <a:bodyPr vert="horz" lIns="91440" tIns="45720" rIns="91440" bIns="45720" rtlCol="0" anchor="ctr"/>
          <a:lstStyle>
            <a:lvl1pPr algn="r" fontAlgn="auto">
              <a:spcBef>
                <a:spcPts val="0"/>
              </a:spcBef>
              <a:spcAft>
                <a:spcPts val="0"/>
              </a:spcAft>
              <a:defRPr sz="800">
                <a:solidFill>
                  <a:prstClr val="black">
                    <a:tint val="75000"/>
                  </a:prstClr>
                </a:solidFill>
                <a:latin typeface="Tahoma" pitchFamily="34" charset="0"/>
                <a:cs typeface="Tahoma" pitchFamily="34" charset="0"/>
                <a:sym typeface="Gill Sans" charset="0"/>
              </a:defRPr>
            </a:lvl1pPr>
          </a:lstStyle>
          <a:p>
            <a:pPr>
              <a:defRPr/>
            </a:pPr>
            <a:fld id="{56056380-F6F8-4322-8344-E3543AFE97E2}" type="slidenum">
              <a:rPr lang="es-CL"/>
              <a:pPr>
                <a:defRPr/>
              </a:pPr>
              <a:t>‹Nº›</a:t>
            </a:fld>
            <a:endParaRPr lang="es-CL"/>
          </a:p>
        </p:txBody>
      </p:sp>
      <p:pic>
        <p:nvPicPr>
          <p:cNvPr id="7172" name="Imagen 7" descr="cabecera okCENCOSUD.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9144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Imagen 15" descr="Logo okCENCOSUD.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52888" y="6286500"/>
            <a:ext cx="1019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1 Marcador de título"/>
          <p:cNvSpPr>
            <a:spLocks noGrp="1"/>
          </p:cNvSpPr>
          <p:nvPr>
            <p:ph type="title"/>
          </p:nvPr>
        </p:nvSpPr>
        <p:spPr bwMode="auto">
          <a:xfrm>
            <a:off x="357188" y="142875"/>
            <a:ext cx="857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dirty="0" smtClean="0"/>
              <a:t>Haga clic para modificar el estilo de título del patrón</a:t>
            </a:r>
            <a:endParaRPr lang="es-CL" dirty="0" smtClean="0"/>
          </a:p>
        </p:txBody>
      </p:sp>
      <p:sp>
        <p:nvSpPr>
          <p:cNvPr id="7" name="6 Rectángulo"/>
          <p:cNvSpPr/>
          <p:nvPr/>
        </p:nvSpPr>
        <p:spPr>
          <a:xfrm>
            <a:off x="3779912" y="6165304"/>
            <a:ext cx="1440160" cy="69269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prstClr val="white"/>
              </a:solidFill>
            </a:endParaRPr>
          </a:p>
        </p:txBody>
      </p:sp>
    </p:spTree>
    <p:extLst>
      <p:ext uri="{BB962C8B-B14F-4D97-AF65-F5344CB8AC3E}">
        <p14:creationId xmlns:p14="http://schemas.microsoft.com/office/powerpoint/2010/main" val="9421437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717"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kern="1200">
          <a:solidFill>
            <a:schemeClr val="bg1"/>
          </a:solidFill>
          <a:latin typeface="+mj-lt"/>
          <a:ea typeface="+mj-ea"/>
          <a:cs typeface="Tahoma" pitchFamily="34" charset="0"/>
        </a:defRPr>
      </a:lvl1pPr>
      <a:lvl2pPr algn="r" rtl="0" eaLnBrk="0" fontAlgn="base" hangingPunct="0">
        <a:spcBef>
          <a:spcPct val="0"/>
        </a:spcBef>
        <a:spcAft>
          <a:spcPct val="0"/>
        </a:spcAft>
        <a:defRPr sz="2400">
          <a:solidFill>
            <a:schemeClr val="bg1"/>
          </a:solidFill>
          <a:latin typeface="Tahoma" pitchFamily="34" charset="0"/>
          <a:cs typeface="Tahoma" pitchFamily="34" charset="0"/>
        </a:defRPr>
      </a:lvl2pPr>
      <a:lvl3pPr algn="r" rtl="0" eaLnBrk="0" fontAlgn="base" hangingPunct="0">
        <a:spcBef>
          <a:spcPct val="0"/>
        </a:spcBef>
        <a:spcAft>
          <a:spcPct val="0"/>
        </a:spcAft>
        <a:defRPr sz="2400">
          <a:solidFill>
            <a:schemeClr val="bg1"/>
          </a:solidFill>
          <a:latin typeface="Tahoma" pitchFamily="34" charset="0"/>
          <a:cs typeface="Tahoma" pitchFamily="34" charset="0"/>
        </a:defRPr>
      </a:lvl3pPr>
      <a:lvl4pPr algn="r" rtl="0" eaLnBrk="0" fontAlgn="base" hangingPunct="0">
        <a:spcBef>
          <a:spcPct val="0"/>
        </a:spcBef>
        <a:spcAft>
          <a:spcPct val="0"/>
        </a:spcAft>
        <a:defRPr sz="2400">
          <a:solidFill>
            <a:schemeClr val="bg1"/>
          </a:solidFill>
          <a:latin typeface="Tahoma" pitchFamily="34" charset="0"/>
          <a:cs typeface="Tahoma" pitchFamily="34" charset="0"/>
        </a:defRPr>
      </a:lvl4pPr>
      <a:lvl5pPr algn="r" rtl="0" eaLnBrk="0" fontAlgn="base" hangingPunct="0">
        <a:spcBef>
          <a:spcPct val="0"/>
        </a:spcBef>
        <a:spcAft>
          <a:spcPct val="0"/>
        </a:spcAft>
        <a:defRPr sz="2400">
          <a:solidFill>
            <a:schemeClr val="bg1"/>
          </a:solidFill>
          <a:latin typeface="Tahoma" pitchFamily="34" charset="0"/>
          <a:cs typeface="Tahoma" pitchFamily="34" charset="0"/>
        </a:defRPr>
      </a:lvl5pPr>
      <a:lvl6pPr marL="457200" algn="r" rtl="0" fontAlgn="base">
        <a:spcBef>
          <a:spcPct val="0"/>
        </a:spcBef>
        <a:spcAft>
          <a:spcPct val="0"/>
        </a:spcAft>
        <a:defRPr sz="2400">
          <a:solidFill>
            <a:schemeClr val="bg1"/>
          </a:solidFill>
          <a:latin typeface="Tahoma" pitchFamily="34" charset="0"/>
          <a:cs typeface="Tahoma" pitchFamily="34" charset="0"/>
        </a:defRPr>
      </a:lvl6pPr>
      <a:lvl7pPr marL="914400" algn="r" rtl="0" fontAlgn="base">
        <a:spcBef>
          <a:spcPct val="0"/>
        </a:spcBef>
        <a:spcAft>
          <a:spcPct val="0"/>
        </a:spcAft>
        <a:defRPr sz="2400">
          <a:solidFill>
            <a:schemeClr val="bg1"/>
          </a:solidFill>
          <a:latin typeface="Tahoma" pitchFamily="34" charset="0"/>
          <a:cs typeface="Tahoma" pitchFamily="34" charset="0"/>
        </a:defRPr>
      </a:lvl7pPr>
      <a:lvl8pPr marL="1371600" algn="r" rtl="0" fontAlgn="base">
        <a:spcBef>
          <a:spcPct val="0"/>
        </a:spcBef>
        <a:spcAft>
          <a:spcPct val="0"/>
        </a:spcAft>
        <a:defRPr sz="2400">
          <a:solidFill>
            <a:schemeClr val="bg1"/>
          </a:solidFill>
          <a:latin typeface="Tahoma" pitchFamily="34" charset="0"/>
          <a:cs typeface="Tahoma" pitchFamily="34" charset="0"/>
        </a:defRPr>
      </a:lvl8pPr>
      <a:lvl9pPr marL="1828800" algn="r" rtl="0" fontAlgn="base">
        <a:spcBef>
          <a:spcPct val="0"/>
        </a:spcBef>
        <a:spcAft>
          <a:spcPct val="0"/>
        </a:spcAft>
        <a:defRPr sz="2400">
          <a:solidFill>
            <a:schemeClr val="bg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Imagen 3" descr="Hoja tipo PPT.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1 Marcador de título"/>
          <p:cNvSpPr>
            <a:spLocks noGrp="1"/>
          </p:cNvSpPr>
          <p:nvPr>
            <p:ph type="title"/>
          </p:nvPr>
        </p:nvSpPr>
        <p:spPr bwMode="auto">
          <a:xfrm>
            <a:off x="457200" y="1428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dirty="0" smtClean="0"/>
              <a:t>Haga clic para modificar el estilo de título del patrón</a:t>
            </a:r>
          </a:p>
        </p:txBody>
      </p:sp>
      <p:sp>
        <p:nvSpPr>
          <p:cNvPr id="1028" name="2 Marcador de texto"/>
          <p:cNvSpPr>
            <a:spLocks noGrp="1"/>
          </p:cNvSpPr>
          <p:nvPr>
            <p:ph type="body" idx="1"/>
          </p:nvPr>
        </p:nvSpPr>
        <p:spPr bwMode="auto">
          <a:xfrm>
            <a:off x="457200" y="928688"/>
            <a:ext cx="82296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9" name="3 Marcador de fecha"/>
          <p:cNvSpPr>
            <a:spLocks noGrp="1"/>
          </p:cNvSpPr>
          <p:nvPr>
            <p:ph type="dt" sz="half" idx="2"/>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s-ES">
              <a:solidFill>
                <a:srgbClr val="000000"/>
              </a:solidFill>
            </a:endParaRPr>
          </a:p>
        </p:txBody>
      </p:sp>
      <p:sp>
        <p:nvSpPr>
          <p:cNvPr id="11" name="5 Marcador de número de diapositiva"/>
          <p:cNvSpPr>
            <a:spLocks noGrp="1"/>
          </p:cNvSpPr>
          <p:nvPr>
            <p:ph type="sldNum" sz="quarter" idx="4"/>
          </p:nvPr>
        </p:nvSpPr>
        <p:spPr>
          <a:xfrm>
            <a:off x="43815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alibri" pitchFamily="34" charset="0"/>
                <a:ea typeface="ＭＳ Ｐゴシック" pitchFamily="34" charset="-128"/>
                <a:cs typeface="+mn-cs"/>
              </a:defRPr>
            </a:lvl1pPr>
          </a:lstStyle>
          <a:p>
            <a:pPr fontAlgn="base">
              <a:spcBef>
                <a:spcPct val="0"/>
              </a:spcBef>
              <a:spcAft>
                <a:spcPct val="0"/>
              </a:spcAft>
              <a:defRPr/>
            </a:pPr>
            <a:fld id="{FF6361F0-EC21-4714-B2E3-47FCBD019522}" type="slidenum">
              <a:rPr lang="es-ES"/>
              <a:pPr fontAlgn="base">
                <a:spcBef>
                  <a:spcPct val="0"/>
                </a:spcBef>
                <a:spcAft>
                  <a:spcPct val="0"/>
                </a:spcAft>
                <a:defRPr/>
              </a:pPr>
              <a:t>‹Nº›</a:t>
            </a:fld>
            <a:endParaRPr lang="es-ES"/>
          </a:p>
        </p:txBody>
      </p:sp>
    </p:spTree>
    <p:extLst>
      <p:ext uri="{BB962C8B-B14F-4D97-AF65-F5344CB8AC3E}">
        <p14:creationId xmlns:p14="http://schemas.microsoft.com/office/powerpoint/2010/main" val="15430819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1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5pPr>
      <a:lvl6pPr marL="457200" algn="l" rtl="0" fontAlgn="base">
        <a:spcBef>
          <a:spcPct val="0"/>
        </a:spcBef>
        <a:spcAft>
          <a:spcPct val="0"/>
        </a:spcAft>
        <a:defRPr sz="2800">
          <a:solidFill>
            <a:schemeClr val="bg1"/>
          </a:solidFill>
          <a:latin typeface="Calibri" pitchFamily="34" charset="0"/>
        </a:defRPr>
      </a:lvl6pPr>
      <a:lvl7pPr marL="914400" algn="l" rtl="0" fontAlgn="base">
        <a:spcBef>
          <a:spcPct val="0"/>
        </a:spcBef>
        <a:spcAft>
          <a:spcPct val="0"/>
        </a:spcAft>
        <a:defRPr sz="2800">
          <a:solidFill>
            <a:schemeClr val="bg1"/>
          </a:solidFill>
          <a:latin typeface="Calibri" pitchFamily="34" charset="0"/>
        </a:defRPr>
      </a:lvl7pPr>
      <a:lvl8pPr marL="1371600" algn="l" rtl="0" fontAlgn="base">
        <a:spcBef>
          <a:spcPct val="0"/>
        </a:spcBef>
        <a:spcAft>
          <a:spcPct val="0"/>
        </a:spcAft>
        <a:defRPr sz="2800">
          <a:solidFill>
            <a:schemeClr val="bg1"/>
          </a:solidFill>
          <a:latin typeface="Calibri" pitchFamily="34" charset="0"/>
        </a:defRPr>
      </a:lvl8pPr>
      <a:lvl9pPr marL="1828800" algn="l" rtl="0" fontAlgn="base">
        <a:spcBef>
          <a:spcPct val="0"/>
        </a:spcBef>
        <a:spcAft>
          <a:spcPct val="0"/>
        </a:spcAft>
        <a:defRPr sz="28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ＭＳ Ｐゴシック" charset="0"/>
          <a:cs typeface="ＭＳ Ｐゴシック"/>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ＭＳ Ｐゴシック" charset="0"/>
          <a:cs typeface="ＭＳ Ｐゴシック"/>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ＭＳ Ｐゴシック" charset="0"/>
          <a:cs typeface="ＭＳ Ｐゴシック"/>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ＭＳ Ｐゴシック" charset="0"/>
          <a:cs typeface="ＭＳ Ｐゴシック"/>
        </a:defRPr>
      </a:lvl5pPr>
      <a:lvl6pPr marL="2514600" indent="-228600" algn="l" rtl="0" fontAlgn="base">
        <a:spcBef>
          <a:spcPct val="20000"/>
        </a:spcBef>
        <a:spcAft>
          <a:spcPct val="0"/>
        </a:spcAft>
        <a:buFont typeface="Arial" charset="0"/>
        <a:buChar char="»"/>
        <a:defRPr sz="1600">
          <a:solidFill>
            <a:schemeClr val="tx1"/>
          </a:solidFill>
          <a:latin typeface="+mn-lt"/>
        </a:defRPr>
      </a:lvl6pPr>
      <a:lvl7pPr marL="2971800" indent="-228600" algn="l" rtl="0" fontAlgn="base">
        <a:spcBef>
          <a:spcPct val="20000"/>
        </a:spcBef>
        <a:spcAft>
          <a:spcPct val="0"/>
        </a:spcAft>
        <a:buFont typeface="Arial" charset="0"/>
        <a:buChar char="»"/>
        <a:defRPr sz="1600">
          <a:solidFill>
            <a:schemeClr val="tx1"/>
          </a:solidFill>
          <a:latin typeface="+mn-lt"/>
        </a:defRPr>
      </a:lvl7pPr>
      <a:lvl8pPr marL="3429000" indent="-228600" algn="l" rtl="0" fontAlgn="base">
        <a:spcBef>
          <a:spcPct val="20000"/>
        </a:spcBef>
        <a:spcAft>
          <a:spcPct val="0"/>
        </a:spcAft>
        <a:buFont typeface="Arial" charset="0"/>
        <a:buChar char="»"/>
        <a:defRPr sz="1600">
          <a:solidFill>
            <a:schemeClr val="tx1"/>
          </a:solidFill>
          <a:latin typeface="+mn-lt"/>
        </a:defRPr>
      </a:lvl8pPr>
      <a:lvl9pPr marL="3886200" indent="-228600" algn="l" rtl="0" fontAlgn="base">
        <a:spcBef>
          <a:spcPct val="20000"/>
        </a:spcBef>
        <a:spcAft>
          <a:spcPct val="0"/>
        </a:spcAft>
        <a:buFont typeface="Arial" charset="0"/>
        <a:buChar char="»"/>
        <a:defRPr sz="16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Imagen 3" descr="Hoja tipo PPT.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1 Marcador de título"/>
          <p:cNvSpPr>
            <a:spLocks noGrp="1"/>
          </p:cNvSpPr>
          <p:nvPr>
            <p:ph type="title"/>
          </p:nvPr>
        </p:nvSpPr>
        <p:spPr bwMode="auto">
          <a:xfrm>
            <a:off x="457200" y="1428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8" name="2 Marcador de texto"/>
          <p:cNvSpPr>
            <a:spLocks noGrp="1"/>
          </p:cNvSpPr>
          <p:nvPr>
            <p:ph type="body" idx="1"/>
          </p:nvPr>
        </p:nvSpPr>
        <p:spPr bwMode="auto">
          <a:xfrm>
            <a:off x="457200" y="928688"/>
            <a:ext cx="82296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9" name="3 Marcador de fecha"/>
          <p:cNvSpPr>
            <a:spLocks noGrp="1"/>
          </p:cNvSpPr>
          <p:nvPr>
            <p:ph type="dt" sz="half" idx="2"/>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s-ES">
              <a:solidFill>
                <a:srgbClr val="000000"/>
              </a:solidFill>
            </a:endParaRPr>
          </a:p>
        </p:txBody>
      </p:sp>
      <p:sp>
        <p:nvSpPr>
          <p:cNvPr id="11" name="5 Marcador de número de diapositiva"/>
          <p:cNvSpPr>
            <a:spLocks noGrp="1"/>
          </p:cNvSpPr>
          <p:nvPr>
            <p:ph type="sldNum" sz="quarter" idx="4"/>
          </p:nvPr>
        </p:nvSpPr>
        <p:spPr>
          <a:xfrm>
            <a:off x="43815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alibri" pitchFamily="34" charset="0"/>
                <a:ea typeface="ＭＳ Ｐゴシック" pitchFamily="34" charset="-128"/>
                <a:cs typeface="+mn-cs"/>
              </a:defRPr>
            </a:lvl1pPr>
          </a:lstStyle>
          <a:p>
            <a:pPr fontAlgn="base">
              <a:spcBef>
                <a:spcPct val="0"/>
              </a:spcBef>
              <a:spcAft>
                <a:spcPct val="0"/>
              </a:spcAft>
              <a:defRPr/>
            </a:pPr>
            <a:fld id="{95BD0595-8F79-4150-80FC-0C30CE985F77}" type="slidenum">
              <a:rPr lang="es-ES"/>
              <a:pPr fontAlgn="base">
                <a:spcBef>
                  <a:spcPct val="0"/>
                </a:spcBef>
                <a:spcAft>
                  <a:spcPct val="0"/>
                </a:spcAft>
                <a:defRPr/>
              </a:pPr>
              <a:t>‹Nº›</a:t>
            </a:fld>
            <a:endParaRPr lang="es-ES"/>
          </a:p>
        </p:txBody>
      </p:sp>
    </p:spTree>
    <p:extLst>
      <p:ext uri="{BB962C8B-B14F-4D97-AF65-F5344CB8AC3E}">
        <p14:creationId xmlns:p14="http://schemas.microsoft.com/office/powerpoint/2010/main" val="12784245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51" r:id="rId14"/>
  </p:sldLayoutIdLst>
  <p:hf hdr="0" ftr="0" dt="0"/>
  <p:txStyles>
    <p:titleStyle>
      <a:lvl1pPr algn="l" rtl="0" eaLnBrk="0" fontAlgn="base" hangingPunct="0">
        <a:spcBef>
          <a:spcPct val="0"/>
        </a:spcBef>
        <a:spcAft>
          <a:spcPct val="0"/>
        </a:spcAft>
        <a:defRPr sz="28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2800">
          <a:solidFill>
            <a:schemeClr val="bg1"/>
          </a:solidFill>
          <a:latin typeface="Calibri" pitchFamily="34" charset="0"/>
          <a:ea typeface="ＭＳ Ｐゴシック" charset="0"/>
          <a:cs typeface="ＭＳ Ｐゴシック" charset="0"/>
        </a:defRPr>
      </a:lvl5pPr>
      <a:lvl6pPr marL="457200" algn="l" rtl="0" fontAlgn="base">
        <a:spcBef>
          <a:spcPct val="0"/>
        </a:spcBef>
        <a:spcAft>
          <a:spcPct val="0"/>
        </a:spcAft>
        <a:defRPr sz="2800">
          <a:solidFill>
            <a:schemeClr val="bg1"/>
          </a:solidFill>
          <a:latin typeface="Calibri" pitchFamily="34" charset="0"/>
        </a:defRPr>
      </a:lvl6pPr>
      <a:lvl7pPr marL="914400" algn="l" rtl="0" fontAlgn="base">
        <a:spcBef>
          <a:spcPct val="0"/>
        </a:spcBef>
        <a:spcAft>
          <a:spcPct val="0"/>
        </a:spcAft>
        <a:defRPr sz="2800">
          <a:solidFill>
            <a:schemeClr val="bg1"/>
          </a:solidFill>
          <a:latin typeface="Calibri" pitchFamily="34" charset="0"/>
        </a:defRPr>
      </a:lvl7pPr>
      <a:lvl8pPr marL="1371600" algn="l" rtl="0" fontAlgn="base">
        <a:spcBef>
          <a:spcPct val="0"/>
        </a:spcBef>
        <a:spcAft>
          <a:spcPct val="0"/>
        </a:spcAft>
        <a:defRPr sz="2800">
          <a:solidFill>
            <a:schemeClr val="bg1"/>
          </a:solidFill>
          <a:latin typeface="Calibri" pitchFamily="34" charset="0"/>
        </a:defRPr>
      </a:lvl8pPr>
      <a:lvl9pPr marL="1828800" algn="l" rtl="0" fontAlgn="base">
        <a:spcBef>
          <a:spcPct val="0"/>
        </a:spcBef>
        <a:spcAft>
          <a:spcPct val="0"/>
        </a:spcAft>
        <a:defRPr sz="28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ＭＳ Ｐゴシック" charset="0"/>
          <a:cs typeface="ＭＳ Ｐゴシック"/>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ＭＳ Ｐゴシック" charset="0"/>
          <a:cs typeface="ＭＳ Ｐゴシック"/>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ＭＳ Ｐゴシック" charset="0"/>
          <a:cs typeface="ＭＳ Ｐゴシック"/>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ＭＳ Ｐゴシック" charset="0"/>
          <a:cs typeface="ＭＳ Ｐゴシック"/>
        </a:defRPr>
      </a:lvl5pPr>
      <a:lvl6pPr marL="2514600" indent="-228600" algn="l" rtl="0" fontAlgn="base">
        <a:spcBef>
          <a:spcPct val="20000"/>
        </a:spcBef>
        <a:spcAft>
          <a:spcPct val="0"/>
        </a:spcAft>
        <a:buFont typeface="Arial" charset="0"/>
        <a:buChar char="»"/>
        <a:defRPr sz="1600">
          <a:solidFill>
            <a:schemeClr val="tx1"/>
          </a:solidFill>
          <a:latin typeface="+mn-lt"/>
        </a:defRPr>
      </a:lvl6pPr>
      <a:lvl7pPr marL="2971800" indent="-228600" algn="l" rtl="0" fontAlgn="base">
        <a:spcBef>
          <a:spcPct val="20000"/>
        </a:spcBef>
        <a:spcAft>
          <a:spcPct val="0"/>
        </a:spcAft>
        <a:buFont typeface="Arial" charset="0"/>
        <a:buChar char="»"/>
        <a:defRPr sz="1600">
          <a:solidFill>
            <a:schemeClr val="tx1"/>
          </a:solidFill>
          <a:latin typeface="+mn-lt"/>
        </a:defRPr>
      </a:lvl7pPr>
      <a:lvl8pPr marL="3429000" indent="-228600" algn="l" rtl="0" fontAlgn="base">
        <a:spcBef>
          <a:spcPct val="20000"/>
        </a:spcBef>
        <a:spcAft>
          <a:spcPct val="0"/>
        </a:spcAft>
        <a:buFont typeface="Arial" charset="0"/>
        <a:buChar char="»"/>
        <a:defRPr sz="1600">
          <a:solidFill>
            <a:schemeClr val="tx1"/>
          </a:solidFill>
          <a:latin typeface="+mn-lt"/>
        </a:defRPr>
      </a:lvl8pPr>
      <a:lvl9pPr marL="3886200" indent="-228600" algn="l" rtl="0" fontAlgn="base">
        <a:spcBef>
          <a:spcPct val="20000"/>
        </a:spcBef>
        <a:spcAft>
          <a:spcPct val="0"/>
        </a:spcAft>
        <a:buFont typeface="Arial" charset="0"/>
        <a:buChar char="»"/>
        <a:defRPr sz="16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836712"/>
            <a:ext cx="7467600" cy="2152656"/>
          </a:xfrm>
        </p:spPr>
        <p:txBody>
          <a:bodyPr/>
          <a:lstStyle/>
          <a:p>
            <a:pPr algn="ctr">
              <a:spcAft>
                <a:spcPts val="1200"/>
              </a:spcAft>
            </a:pPr>
            <a:r>
              <a:rPr lang="es-ES" sz="3200" b="1" dirty="0" smtClean="0"/>
              <a:t>EPM 3189 – Recaudación Cuotas Crédito Consumo</a:t>
            </a:r>
            <a:endParaRPr lang="es-ES" b="1" dirty="0"/>
          </a:p>
        </p:txBody>
      </p:sp>
      <p:sp>
        <p:nvSpPr>
          <p:cNvPr id="3" name="Title 1"/>
          <p:cNvSpPr txBox="1">
            <a:spLocks/>
          </p:cNvSpPr>
          <p:nvPr/>
        </p:nvSpPr>
        <p:spPr>
          <a:xfrm>
            <a:off x="526809" y="5497455"/>
            <a:ext cx="5800158" cy="707886"/>
          </a:xfrm>
          <a:prstGeom prst="rect">
            <a:avLst/>
          </a:prstGeom>
          <a:noFill/>
        </p:spPr>
        <p:txBody>
          <a:bodyPr wrap="square" rtlCol="0">
            <a:spAutoFit/>
          </a:bodyPr>
          <a:lstStyle>
            <a:defPPr>
              <a:defRPr lang="en-US"/>
            </a:defPPr>
            <a:lvl1pPr algn="ctr">
              <a:defRPr sz="2000" b="1">
                <a:solidFill>
                  <a:schemeClr val="bg1"/>
                </a:solidFill>
              </a:defRPr>
            </a:lvl1pPr>
          </a:lstStyle>
          <a:p>
            <a:pPr algn="l"/>
            <a:r>
              <a:rPr lang="es-ES" dirty="0"/>
              <a:t>Gerencia </a:t>
            </a:r>
            <a:r>
              <a:rPr lang="es-ES" dirty="0" smtClean="0"/>
              <a:t>Eficiencia</a:t>
            </a:r>
            <a:endParaRPr lang="es-ES" dirty="0"/>
          </a:p>
          <a:p>
            <a:pPr algn="l"/>
            <a:r>
              <a:rPr lang="es-ES" dirty="0"/>
              <a:t>Gerencia Corporativa de </a:t>
            </a:r>
            <a:r>
              <a:rPr lang="es-ES" dirty="0" smtClean="0"/>
              <a:t>Sistemas</a:t>
            </a:r>
            <a:endParaRPr lang="es-ES" dirty="0"/>
          </a:p>
        </p:txBody>
      </p:sp>
      <p:sp>
        <p:nvSpPr>
          <p:cNvPr id="4" name="3 CuadroTexto"/>
          <p:cNvSpPr txBox="1"/>
          <p:nvPr/>
        </p:nvSpPr>
        <p:spPr>
          <a:xfrm>
            <a:off x="1619672" y="3284983"/>
            <a:ext cx="5976664" cy="1015663"/>
          </a:xfrm>
          <a:prstGeom prst="rect">
            <a:avLst/>
          </a:prstGeom>
          <a:noFill/>
        </p:spPr>
        <p:txBody>
          <a:bodyPr wrap="square" rtlCol="0">
            <a:spAutoFit/>
          </a:bodyPr>
          <a:lstStyle/>
          <a:p>
            <a:pPr algn="ctr"/>
            <a:r>
              <a:rPr lang="es-CL" sz="2000" b="1" dirty="0" smtClean="0">
                <a:solidFill>
                  <a:schemeClr val="bg1"/>
                </a:solidFill>
              </a:rPr>
              <a:t>[Danitza Chiang </a:t>
            </a:r>
            <a:r>
              <a:rPr lang="es-CL" sz="2000" b="1" dirty="0">
                <a:solidFill>
                  <a:schemeClr val="bg1"/>
                </a:solidFill>
              </a:rPr>
              <a:t>/ </a:t>
            </a:r>
            <a:r>
              <a:rPr lang="es-CL" sz="2000" b="1" dirty="0" smtClean="0">
                <a:solidFill>
                  <a:schemeClr val="bg1"/>
                </a:solidFill>
              </a:rPr>
              <a:t>Supermercados Chile]</a:t>
            </a:r>
            <a:endParaRPr lang="es-CL" sz="2000" b="1" dirty="0">
              <a:solidFill>
                <a:schemeClr val="bg1"/>
              </a:solidFill>
            </a:endParaRPr>
          </a:p>
          <a:p>
            <a:pPr algn="ctr"/>
            <a:r>
              <a:rPr lang="es-CL" sz="2000" b="1" dirty="0" smtClean="0">
                <a:solidFill>
                  <a:schemeClr val="bg1"/>
                </a:solidFill>
              </a:rPr>
              <a:t>Jorge Cordero / Sistemas Supermercados]</a:t>
            </a:r>
            <a:endParaRPr lang="es-CL" sz="2000" b="1" dirty="0">
              <a:solidFill>
                <a:schemeClr val="bg1"/>
              </a:solidFill>
            </a:endParaRPr>
          </a:p>
          <a:p>
            <a:pPr algn="ctr"/>
            <a:r>
              <a:rPr lang="es-CL" sz="2000" b="1" dirty="0" smtClean="0">
                <a:solidFill>
                  <a:schemeClr val="bg1"/>
                </a:solidFill>
              </a:rPr>
              <a:t>[13 Febrero 2017]</a:t>
            </a:r>
            <a:endParaRPr lang="es-CL" sz="2000" b="1" dirty="0">
              <a:solidFill>
                <a:schemeClr val="bg1"/>
              </a:solidFill>
            </a:endParaRPr>
          </a:p>
        </p:txBody>
      </p:sp>
    </p:spTree>
    <p:extLst>
      <p:ext uri="{BB962C8B-B14F-4D97-AF65-F5344CB8AC3E}">
        <p14:creationId xmlns:p14="http://schemas.microsoft.com/office/powerpoint/2010/main" val="4181771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Plan Implementación</a:t>
            </a:r>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10</a:t>
            </a:fld>
            <a:endParaRPr lang="es-CL"/>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109594" cy="3477801"/>
          </a:xfrm>
          <a:prstGeom prst="rect">
            <a:avLst/>
          </a:prstGeom>
          <a:noFill/>
        </p:spPr>
      </p:pic>
    </p:spTree>
    <p:extLst>
      <p:ext uri="{BB962C8B-B14F-4D97-AF65-F5344CB8AC3E}">
        <p14:creationId xmlns:p14="http://schemas.microsoft.com/office/powerpoint/2010/main" val="181356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Justificación Propuesta de Solución </a:t>
            </a:r>
            <a:r>
              <a:rPr lang="es-CL" dirty="0" smtClean="0"/>
              <a:t>TIC</a:t>
            </a:r>
            <a:endParaRPr lang="es-CL" dirty="0"/>
          </a:p>
        </p:txBody>
      </p:sp>
      <p:sp>
        <p:nvSpPr>
          <p:cNvPr id="3" name="2 Marcador de contenido"/>
          <p:cNvSpPr>
            <a:spLocks noGrp="1"/>
          </p:cNvSpPr>
          <p:nvPr>
            <p:ph idx="1"/>
          </p:nvPr>
        </p:nvSpPr>
        <p:spPr/>
        <p:txBody>
          <a:bodyPr/>
          <a:lstStyle/>
          <a:p>
            <a:pPr marL="0" indent="0" algn="ctr">
              <a:buNone/>
            </a:pPr>
            <a:r>
              <a:rPr lang="es-CL" i="1" dirty="0" smtClean="0"/>
              <a:t>Implementación nueva funcionalidad, utilizando la arquitectura y las integraciones ya generada para </a:t>
            </a:r>
            <a:r>
              <a:rPr lang="es-CL" i="1" dirty="0" err="1" smtClean="0"/>
              <a:t>POSRegional</a:t>
            </a:r>
            <a:r>
              <a:rPr lang="es-CL" i="1" dirty="0" smtClean="0"/>
              <a:t>, lo cual permite mantener el estándar definido para supermercados.</a:t>
            </a:r>
          </a:p>
          <a:p>
            <a:pPr marL="0" indent="0" algn="ctr">
              <a:buNone/>
            </a:pPr>
            <a:endParaRPr lang="es-CL" i="1" dirty="0" smtClean="0"/>
          </a:p>
          <a:p>
            <a:pPr marL="0" indent="0" algn="ctr">
              <a:buNone/>
            </a:pPr>
            <a:r>
              <a:rPr lang="es-CL" i="1" dirty="0" smtClean="0"/>
              <a:t>La Recaudación Online con Trébol será implementada en las otras unidades de negocios de </a:t>
            </a:r>
            <a:r>
              <a:rPr lang="es-CL" i="1" dirty="0" err="1" smtClean="0"/>
              <a:t>Cencosud</a:t>
            </a:r>
            <a:r>
              <a:rPr lang="es-CL" i="1" dirty="0" smtClean="0"/>
              <a:t>, donde el referente a la implementación será supermercados, de acuerdo al contrato generado entre </a:t>
            </a:r>
            <a:r>
              <a:rPr lang="es-CL" i="1" dirty="0" err="1" smtClean="0"/>
              <a:t>Cencosud</a:t>
            </a:r>
            <a:r>
              <a:rPr lang="es-CL" i="1" dirty="0" smtClean="0"/>
              <a:t> y </a:t>
            </a:r>
            <a:r>
              <a:rPr lang="es-CL" i="1" dirty="0" err="1" smtClean="0"/>
              <a:t>Scotiabank</a:t>
            </a:r>
            <a:r>
              <a:rPr lang="es-CL" i="1" dirty="0" smtClean="0"/>
              <a:t>. </a:t>
            </a:r>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11</a:t>
            </a:fld>
            <a:endParaRPr lang="es-CL"/>
          </a:p>
        </p:txBody>
      </p:sp>
    </p:spTree>
    <p:extLst>
      <p:ext uri="{BB962C8B-B14F-4D97-AF65-F5344CB8AC3E}">
        <p14:creationId xmlns:p14="http://schemas.microsoft.com/office/powerpoint/2010/main" val="1781390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L" sz="1800" dirty="0" smtClean="0"/>
              <a:t>Sistemas </a:t>
            </a:r>
            <a:r>
              <a:rPr lang="es-CL" sz="1800" dirty="0" err="1" smtClean="0"/>
              <a:t>WorldClass</a:t>
            </a:r>
            <a:r>
              <a:rPr lang="es-CL" sz="1800" dirty="0" smtClean="0"/>
              <a:t> candidatos o evaluados en la selección de la solución?</a:t>
            </a:r>
            <a:endParaRPr lang="es-CO" sz="1800" dirty="0" smtClean="0"/>
          </a:p>
          <a:p>
            <a:r>
              <a:rPr lang="es-CL" sz="1800" dirty="0" smtClean="0"/>
              <a:t>Es un </a:t>
            </a:r>
            <a:r>
              <a:rPr lang="es-CL" sz="1800" dirty="0" err="1" smtClean="0"/>
              <a:t>upgrade</a:t>
            </a:r>
            <a:r>
              <a:rPr lang="es-CL" sz="1800" dirty="0" smtClean="0"/>
              <a:t> de sistema Actual?</a:t>
            </a:r>
            <a:endParaRPr lang="es-CO" sz="1800" dirty="0" smtClean="0"/>
          </a:p>
          <a:p>
            <a:r>
              <a:rPr lang="es-CL" sz="1800" dirty="0" smtClean="0"/>
              <a:t>Lista de componentes reusados de sistema de la UN o de otra </a:t>
            </a:r>
            <a:r>
              <a:rPr lang="es-CL" sz="1800" dirty="0" err="1" smtClean="0"/>
              <a:t>UNs</a:t>
            </a:r>
            <a:r>
              <a:rPr lang="es-CL" sz="1800" dirty="0" smtClean="0"/>
              <a:t>?</a:t>
            </a:r>
          </a:p>
          <a:p>
            <a:r>
              <a:rPr lang="es-CL" sz="1800" dirty="0" smtClean="0"/>
              <a:t>% </a:t>
            </a:r>
            <a:r>
              <a:rPr lang="es-CL" sz="1800" dirty="0" err="1" smtClean="0"/>
              <a:t>Reuso</a:t>
            </a:r>
            <a:r>
              <a:rPr lang="es-CL" sz="1800" dirty="0" smtClean="0"/>
              <a:t> y ahorro frente a otras soluciones</a:t>
            </a:r>
          </a:p>
          <a:p>
            <a:r>
              <a:rPr lang="es-CL" sz="1800" dirty="0" smtClean="0"/>
              <a:t>Cual es la estrategia de alta disponibilidad? Corresponde esta estrategia a la criticidad del proceso que se esta atacando?</a:t>
            </a:r>
          </a:p>
          <a:p>
            <a:r>
              <a:rPr lang="es-CL" sz="1800" dirty="0" smtClean="0"/>
              <a:t>Reusó </a:t>
            </a:r>
            <a:r>
              <a:rPr lang="es-CL" sz="1800" dirty="0"/>
              <a:t>de aplicativos, de funcionalidad existente, de licencias, de plataforma tecnológica, de conocimiento de procesos o de aplicación</a:t>
            </a:r>
            <a:r>
              <a:rPr lang="es-CL" sz="1800" dirty="0" smtClean="0"/>
              <a:t>.</a:t>
            </a:r>
          </a:p>
          <a:p>
            <a:r>
              <a:rPr lang="es-CL" sz="1800" dirty="0" smtClean="0"/>
              <a:t>Este </a:t>
            </a:r>
            <a:r>
              <a:rPr lang="es-CL" sz="1800" dirty="0"/>
              <a:t>proyecto contribuye y está alineado a la estrategia TO BE de la gerencia de sistema de la </a:t>
            </a:r>
            <a:r>
              <a:rPr lang="es-CL" sz="1800" dirty="0" err="1"/>
              <a:t>UNs</a:t>
            </a:r>
            <a:r>
              <a:rPr lang="es-CL" sz="1800" dirty="0"/>
              <a:t> o plan </a:t>
            </a:r>
            <a:r>
              <a:rPr lang="es-CL" sz="1800" dirty="0" smtClean="0"/>
              <a:t>estratégico </a:t>
            </a:r>
            <a:r>
              <a:rPr lang="es-CL" sz="1800" dirty="0"/>
              <a:t>de TI? </a:t>
            </a:r>
            <a:endParaRPr lang="es-CL" sz="1800" dirty="0" smtClean="0"/>
          </a:p>
          <a:p>
            <a:r>
              <a:rPr lang="es-CL" sz="1800" dirty="0" smtClean="0"/>
              <a:t>Qué </a:t>
            </a:r>
            <a:r>
              <a:rPr lang="es-CL" sz="1800" dirty="0"/>
              <a:t>elementos implementados por este proyecto pueden habilitar iniciativas futuras de otras </a:t>
            </a:r>
            <a:r>
              <a:rPr lang="es-CL" sz="1800" dirty="0" err="1"/>
              <a:t>UNs</a:t>
            </a:r>
            <a:r>
              <a:rPr lang="es-CL" sz="1800" dirty="0"/>
              <a:t> u áreas? </a:t>
            </a:r>
            <a:endParaRPr lang="es-CL" sz="1800" dirty="0" smtClean="0"/>
          </a:p>
          <a:p>
            <a:r>
              <a:rPr lang="es-CL" sz="1800" dirty="0" smtClean="0"/>
              <a:t>Que </a:t>
            </a:r>
            <a:r>
              <a:rPr lang="es-CL" sz="1800" dirty="0"/>
              <a:t>elementos implementados por este proyecto se </a:t>
            </a:r>
            <a:r>
              <a:rPr lang="es-CL" sz="1800" dirty="0" err="1" smtClean="0"/>
              <a:t>sobrelapa</a:t>
            </a:r>
            <a:r>
              <a:rPr lang="es-CL" sz="1800" dirty="0" smtClean="0"/>
              <a:t> </a:t>
            </a:r>
            <a:r>
              <a:rPr lang="es-CL" sz="1800" dirty="0"/>
              <a:t>con iniciativas futuras o actuales de otras </a:t>
            </a:r>
            <a:r>
              <a:rPr lang="es-CL" sz="1800" dirty="0" err="1"/>
              <a:t>UNs</a:t>
            </a:r>
            <a:r>
              <a:rPr lang="es-CL" sz="1800" dirty="0"/>
              <a:t> u áreas</a:t>
            </a:r>
            <a:r>
              <a:rPr lang="es-CL" sz="1800" dirty="0" smtClean="0"/>
              <a:t>?</a:t>
            </a:r>
            <a:endParaRPr lang="es-CO" sz="1800" dirty="0"/>
          </a:p>
        </p:txBody>
      </p:sp>
      <p:sp>
        <p:nvSpPr>
          <p:cNvPr id="4" name="3 Marcador de número de diapositiva"/>
          <p:cNvSpPr>
            <a:spLocks noGrp="1"/>
          </p:cNvSpPr>
          <p:nvPr>
            <p:ph type="sldNum" sz="quarter" idx="11"/>
          </p:nvPr>
        </p:nvSpPr>
        <p:spPr/>
        <p:txBody>
          <a:bodyPr/>
          <a:lstStyle/>
          <a:p>
            <a:fld id="{F60B907C-F3BB-4764-9524-E31F8EF503AF}" type="slidenum">
              <a:rPr lang="es-ES" smtClean="0"/>
              <a:pPr/>
              <a:t>12</a:t>
            </a:fld>
            <a:endParaRPr lang="es-ES"/>
          </a:p>
        </p:txBody>
      </p:sp>
      <p:sp>
        <p:nvSpPr>
          <p:cNvPr id="5" name="1 Título"/>
          <p:cNvSpPr>
            <a:spLocks noGrp="1"/>
          </p:cNvSpPr>
          <p:nvPr>
            <p:ph type="title"/>
          </p:nvPr>
        </p:nvSpPr>
        <p:spPr>
          <a:xfrm>
            <a:off x="357188" y="142875"/>
            <a:ext cx="8572500" cy="571500"/>
          </a:xfrm>
        </p:spPr>
        <p:txBody>
          <a:bodyPr>
            <a:normAutofit fontScale="90000"/>
          </a:bodyPr>
          <a:lstStyle/>
          <a:p>
            <a:r>
              <a:rPr lang="es-CL" sz="3600" dirty="0"/>
              <a:t>Justificación Propuesta de Solución TIC</a:t>
            </a:r>
            <a:endParaRPr lang="es-AR" sz="3600" dirty="0"/>
          </a:p>
        </p:txBody>
      </p:sp>
    </p:spTree>
    <p:extLst>
      <p:ext uri="{BB962C8B-B14F-4D97-AF65-F5344CB8AC3E}">
        <p14:creationId xmlns:p14="http://schemas.microsoft.com/office/powerpoint/2010/main" val="238698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1"/>
          </p:nvPr>
        </p:nvSpPr>
        <p:spPr/>
        <p:txBody>
          <a:bodyPr/>
          <a:lstStyle/>
          <a:p>
            <a:pPr>
              <a:defRPr/>
            </a:pPr>
            <a:fld id="{3E3D010C-A2C3-4A40-BB73-81808318C404}" type="slidenum">
              <a:rPr lang="es-CL" smtClean="0"/>
              <a:pPr>
                <a:defRPr/>
              </a:pPr>
              <a:t>13</a:t>
            </a:fld>
            <a:endParaRPr lang="es-CL"/>
          </a:p>
        </p:txBody>
      </p:sp>
      <p:sp>
        <p:nvSpPr>
          <p:cNvPr id="5" name="1 Título"/>
          <p:cNvSpPr txBox="1">
            <a:spLocks/>
          </p:cNvSpPr>
          <p:nvPr/>
        </p:nvSpPr>
        <p:spPr bwMode="auto">
          <a:xfrm>
            <a:off x="785786" y="2214554"/>
            <a:ext cx="857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CO" altLang="ja-JP" sz="3200" b="1" i="0" u="none" strike="noStrike" kern="1200" cap="none" spc="0" normalizeH="0" baseline="0" noProof="0" dirty="0" smtClean="0">
                <a:ln>
                  <a:noFill/>
                </a:ln>
                <a:solidFill>
                  <a:schemeClr val="bg1"/>
                </a:solidFill>
                <a:effectLst/>
                <a:uLnTx/>
                <a:uFillTx/>
                <a:latin typeface="+mj-lt"/>
                <a:ea typeface="+mj-ea"/>
                <a:cs typeface="Tahoma" pitchFamily="34" charset="0"/>
              </a:rPr>
              <a:t>Preguntas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Agenda</a:t>
            </a:r>
            <a:endParaRPr lang="es-CL" dirty="0"/>
          </a:p>
        </p:txBody>
      </p:sp>
      <p:sp>
        <p:nvSpPr>
          <p:cNvPr id="3" name="2 Marcador de contenido"/>
          <p:cNvSpPr>
            <a:spLocks noGrp="1"/>
          </p:cNvSpPr>
          <p:nvPr>
            <p:ph idx="1"/>
          </p:nvPr>
        </p:nvSpPr>
        <p:spPr/>
        <p:txBody>
          <a:bodyPr/>
          <a:lstStyle/>
          <a:p>
            <a:r>
              <a:rPr lang="es-CL" dirty="0" smtClean="0"/>
              <a:t>Alcance y Contexto Ejecutivo</a:t>
            </a:r>
            <a:endParaRPr lang="es-CL" dirty="0"/>
          </a:p>
          <a:p>
            <a:r>
              <a:rPr lang="es-CL" dirty="0" smtClean="0"/>
              <a:t>Diagramas </a:t>
            </a:r>
            <a:r>
              <a:rPr lang="es-CL" dirty="0"/>
              <a:t>de Arquitectura </a:t>
            </a:r>
            <a:r>
              <a:rPr lang="es-CL" dirty="0" smtClean="0"/>
              <a:t>AS-IS</a:t>
            </a:r>
            <a:endParaRPr lang="es-CL" dirty="0"/>
          </a:p>
          <a:p>
            <a:r>
              <a:rPr lang="es-CL" dirty="0" smtClean="0"/>
              <a:t>Diagramas de Arquitectura TO-BE</a:t>
            </a:r>
            <a:endParaRPr lang="es-CL" dirty="0"/>
          </a:p>
          <a:p>
            <a:r>
              <a:rPr lang="es-CL" dirty="0"/>
              <a:t>Implementación</a:t>
            </a:r>
          </a:p>
          <a:p>
            <a:pPr lvl="1"/>
            <a:r>
              <a:rPr lang="es-CL" dirty="0"/>
              <a:t>Detalle Inversión </a:t>
            </a:r>
          </a:p>
          <a:p>
            <a:pPr lvl="1"/>
            <a:r>
              <a:rPr lang="es-CL" dirty="0" smtClean="0"/>
              <a:t>Plan </a:t>
            </a:r>
            <a:r>
              <a:rPr lang="es-CL" dirty="0"/>
              <a:t>Implementación </a:t>
            </a:r>
          </a:p>
          <a:p>
            <a:r>
              <a:rPr lang="es-CL" dirty="0" smtClean="0"/>
              <a:t>Justificación </a:t>
            </a:r>
            <a:r>
              <a:rPr lang="es-CL" dirty="0"/>
              <a:t>Propuesta de Solución TIC</a:t>
            </a:r>
          </a:p>
          <a:p>
            <a:pPr marL="342900" lvl="1" indent="-342900">
              <a:buFont typeface="Arial" pitchFamily="34" charset="0"/>
              <a:buChar char="•"/>
            </a:pPr>
            <a:r>
              <a:rPr lang="es-CL" dirty="0" smtClean="0"/>
              <a:t>Anexos</a:t>
            </a:r>
            <a:endParaRPr lang="es-CL" dirty="0"/>
          </a:p>
          <a:p>
            <a:endParaRPr lang="es-CL" dirty="0"/>
          </a:p>
          <a:p>
            <a:pPr lvl="1"/>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2</a:t>
            </a:fld>
            <a:endParaRPr lang="es-CL"/>
          </a:p>
        </p:txBody>
      </p:sp>
    </p:spTree>
    <p:extLst>
      <p:ext uri="{BB962C8B-B14F-4D97-AF65-F5344CB8AC3E}">
        <p14:creationId xmlns:p14="http://schemas.microsoft.com/office/powerpoint/2010/main" val="118735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Alcance y Contexto Ejecutivo</a:t>
            </a:r>
          </a:p>
        </p:txBody>
      </p:sp>
      <p:sp>
        <p:nvSpPr>
          <p:cNvPr id="3" name="2 Marcador de contenido"/>
          <p:cNvSpPr>
            <a:spLocks noGrp="1"/>
          </p:cNvSpPr>
          <p:nvPr>
            <p:ph idx="1"/>
          </p:nvPr>
        </p:nvSpPr>
        <p:spPr/>
        <p:txBody>
          <a:bodyPr/>
          <a:lstStyle/>
          <a:p>
            <a:r>
              <a:rPr lang="es-ES" sz="1800" dirty="0"/>
              <a:t>Con motivo de la alianza entre </a:t>
            </a:r>
            <a:r>
              <a:rPr lang="es-ES" sz="1800" dirty="0" err="1"/>
              <a:t>Cencosud</a:t>
            </a:r>
            <a:r>
              <a:rPr lang="es-ES" sz="1800" dirty="0"/>
              <a:t> y </a:t>
            </a:r>
            <a:r>
              <a:rPr lang="es-ES" sz="1800" dirty="0" err="1"/>
              <a:t>Scotiabank</a:t>
            </a:r>
            <a:r>
              <a:rPr lang="es-ES" sz="1800" dirty="0"/>
              <a:t> se requiere habilitar una nueva funcionalidad en las cajas de los Supermercados para que sea posible recaudar las cuotas de créditos de consumo en línea</a:t>
            </a:r>
            <a:r>
              <a:rPr lang="es-ES" sz="1800" dirty="0" smtClean="0"/>
              <a:t>.</a:t>
            </a:r>
          </a:p>
          <a:p>
            <a:pPr marL="0" indent="0">
              <a:buNone/>
            </a:pPr>
            <a:endParaRPr lang="es-CL" sz="1800" dirty="0"/>
          </a:p>
          <a:p>
            <a:r>
              <a:rPr lang="es-ES" sz="1800" dirty="0"/>
              <a:t>Esta iniciativa permitirá habilitar los sistemas en POS Regional de Supermercados para que obtengan la información en línea de la deuda de los clientes</a:t>
            </a:r>
            <a:r>
              <a:rPr lang="es-ES" sz="1800" dirty="0" smtClean="0"/>
              <a:t>.</a:t>
            </a:r>
          </a:p>
          <a:p>
            <a:endParaRPr lang="es-CL" sz="1800" dirty="0"/>
          </a:p>
          <a:p>
            <a:r>
              <a:rPr lang="es-ES" sz="1800" dirty="0"/>
              <a:t>El plazo de implementación es de 9 meses, con una inversión de USD 340.000, por concepto de desarrollos en las plataformas de supermercados Chile</a:t>
            </a:r>
            <a:r>
              <a:rPr lang="es-ES" sz="1800" dirty="0" smtClean="0"/>
              <a:t>.</a:t>
            </a:r>
          </a:p>
          <a:p>
            <a:endParaRPr lang="es-ES" sz="1800" dirty="0" smtClean="0"/>
          </a:p>
          <a:p>
            <a:r>
              <a:rPr lang="es-ES" sz="1800" dirty="0"/>
              <a:t>Actualmente el servicio de </a:t>
            </a:r>
            <a:r>
              <a:rPr lang="es-ES" sz="1800" dirty="0" smtClean="0"/>
              <a:t>recaudación </a:t>
            </a:r>
            <a:r>
              <a:rPr lang="es-ES" sz="1800" dirty="0"/>
              <a:t>de Cuotas es entregado en Paris, </a:t>
            </a:r>
            <a:r>
              <a:rPr lang="es-ES" sz="1800" dirty="0" smtClean="0"/>
              <a:t>pero no es en línea </a:t>
            </a:r>
            <a:r>
              <a:rPr lang="es-ES" sz="1800" dirty="0"/>
              <a:t>el servicio</a:t>
            </a:r>
            <a:r>
              <a:rPr lang="es-ES" sz="1800" dirty="0" smtClean="0"/>
              <a:t>.</a:t>
            </a:r>
          </a:p>
          <a:p>
            <a:endParaRPr lang="es-CL" sz="1800" dirty="0"/>
          </a:p>
          <a:p>
            <a:r>
              <a:rPr lang="es-ES" sz="1800" dirty="0" smtClean="0"/>
              <a:t>La integración en línea será contra la plataforma Trébol la cual actualmente tenemos conexión por la plataforma de </a:t>
            </a:r>
            <a:r>
              <a:rPr lang="es-ES" sz="1800" dirty="0" err="1" smtClean="0"/>
              <a:t>Retail</a:t>
            </a:r>
            <a:r>
              <a:rPr lang="es-ES" sz="1800" dirty="0" smtClean="0"/>
              <a:t> Financiero.</a:t>
            </a:r>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3</a:t>
            </a:fld>
            <a:endParaRPr lang="es-CL"/>
          </a:p>
        </p:txBody>
      </p:sp>
    </p:spTree>
    <p:extLst>
      <p:ext uri="{BB962C8B-B14F-4D97-AF65-F5344CB8AC3E}">
        <p14:creationId xmlns:p14="http://schemas.microsoft.com/office/powerpoint/2010/main" val="3743932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Alcance Proyecto</a:t>
            </a:r>
            <a:endParaRPr lang="es-CL" dirty="0"/>
          </a:p>
        </p:txBody>
      </p:sp>
      <p:sp>
        <p:nvSpPr>
          <p:cNvPr id="3" name="2 Marcador de contenido"/>
          <p:cNvSpPr>
            <a:spLocks noGrp="1"/>
          </p:cNvSpPr>
          <p:nvPr>
            <p:ph idx="1"/>
          </p:nvPr>
        </p:nvSpPr>
        <p:spPr>
          <a:xfrm>
            <a:off x="428596" y="4077072"/>
            <a:ext cx="8229600" cy="2066572"/>
          </a:xfrm>
        </p:spPr>
        <p:txBody>
          <a:bodyPr/>
          <a:lstStyle/>
          <a:p>
            <a:pPr marL="0" indent="0" algn="ctr">
              <a:buNone/>
            </a:pPr>
            <a:r>
              <a:rPr lang="es-CL" i="1" dirty="0"/>
              <a:t>[Indicar </a:t>
            </a:r>
            <a:r>
              <a:rPr lang="es-CL" i="1" dirty="0" smtClean="0"/>
              <a:t>el alcance del proyecto]</a:t>
            </a:r>
            <a:endParaRPr lang="es-CL" i="1" dirty="0"/>
          </a:p>
          <a:p>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4</a:t>
            </a:fld>
            <a:endParaRPr lang="es-CL"/>
          </a:p>
        </p:txBody>
      </p:sp>
      <p:graphicFrame>
        <p:nvGraphicFramePr>
          <p:cNvPr id="5" name="4 Tabla"/>
          <p:cNvGraphicFramePr>
            <a:graphicFrameLocks noGrp="1"/>
          </p:cNvGraphicFramePr>
          <p:nvPr>
            <p:extLst>
              <p:ext uri="{D42A27DB-BD31-4B8C-83A1-F6EECF244321}">
                <p14:modId xmlns:p14="http://schemas.microsoft.com/office/powerpoint/2010/main" val="2479107075"/>
              </p:ext>
            </p:extLst>
          </p:nvPr>
        </p:nvGraphicFramePr>
        <p:xfrm>
          <a:off x="539552" y="1063263"/>
          <a:ext cx="8064898" cy="5222240"/>
        </p:xfrm>
        <a:graphic>
          <a:graphicData uri="http://schemas.openxmlformats.org/drawingml/2006/table">
            <a:tbl>
              <a:tblPr firstRow="1" bandRow="1">
                <a:tableStyleId>{5C22544A-7EE6-4342-B048-85BDC9FD1C3A}</a:tableStyleId>
              </a:tblPr>
              <a:tblGrid>
                <a:gridCol w="1512169"/>
                <a:gridCol w="360040"/>
                <a:gridCol w="936104"/>
                <a:gridCol w="360040"/>
                <a:gridCol w="936104"/>
                <a:gridCol w="360040"/>
                <a:gridCol w="1656183"/>
                <a:gridCol w="1944218"/>
              </a:tblGrid>
              <a:tr h="370840">
                <a:tc>
                  <a:txBody>
                    <a:bodyPr/>
                    <a:lstStyle/>
                    <a:p>
                      <a:pPr algn="ctr"/>
                      <a:r>
                        <a:rPr lang="es-CL" b="1" dirty="0" smtClean="0">
                          <a:solidFill>
                            <a:schemeClr val="bg1"/>
                          </a:solidFill>
                        </a:rPr>
                        <a:t>Criterio</a:t>
                      </a:r>
                      <a:endParaRPr lang="es-CL" b="1" dirty="0">
                        <a:solidFill>
                          <a:schemeClr val="bg1"/>
                        </a:solidFill>
                      </a:endParaRPr>
                    </a:p>
                  </a:txBody>
                  <a:tcPr>
                    <a:lnR w="19050" cap="flat" cmpd="sng" algn="ctr">
                      <a:solidFill>
                        <a:schemeClr val="bg1"/>
                      </a:solidFill>
                      <a:prstDash val="solid"/>
                      <a:round/>
                      <a:headEnd type="none" w="med" len="med"/>
                      <a:tailEnd type="none" w="med" len="med"/>
                    </a:lnR>
                    <a:solidFill>
                      <a:srgbClr val="4F81BD"/>
                    </a:solidFill>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b="1" dirty="0" smtClean="0">
                          <a:solidFill>
                            <a:schemeClr val="bg1"/>
                          </a:solidFill>
                        </a:rPr>
                        <a:t>Alcance</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rgbClr val="4F81BD"/>
                    </a:solidFill>
                  </a:tcPr>
                </a:tc>
                <a:tc hMerge="1">
                  <a:txBody>
                    <a:bodyPr/>
                    <a:lstStyle/>
                    <a:p>
                      <a:endParaRPr lang="es-CL" b="1" dirty="0">
                        <a:solidFill>
                          <a:schemeClr val="bg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rgbClr val="4F81BD"/>
                    </a:solidFill>
                  </a:tcPr>
                </a:tc>
                <a:tc hMerge="1">
                  <a:txBody>
                    <a:bodyPr/>
                    <a:lstStyle/>
                    <a:p>
                      <a:endParaRPr lang="es-CL" b="1" dirty="0">
                        <a:solidFill>
                          <a:schemeClr val="bg1"/>
                        </a:solidFill>
                      </a:endParaRPr>
                    </a:p>
                  </a:txBody>
                  <a:tcPr>
                    <a:lnR w="19050" cap="flat" cmpd="sng" algn="ctr">
                      <a:solidFill>
                        <a:schemeClr val="bg1"/>
                      </a:solidFill>
                      <a:prstDash val="solid"/>
                      <a:round/>
                      <a:headEnd type="none" w="med" len="med"/>
                      <a:tailEnd type="none" w="med" len="med"/>
                    </a:lnR>
                  </a:tcPr>
                </a:tc>
                <a:tc hMerge="1">
                  <a:txBody>
                    <a:bodyPr/>
                    <a:lstStyle/>
                    <a:p>
                      <a:endParaRPr lang="es-CL" b="1" dirty="0">
                        <a:solidFill>
                          <a:schemeClr val="bg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a:p>
                  </a:txBody>
                  <a:tcPr/>
                </a:tc>
                <a:tc hMerge="1">
                  <a:txBody>
                    <a:bodyPr/>
                    <a:lstStyle/>
                    <a:p>
                      <a:endParaRPr lang="es-CL"/>
                    </a:p>
                  </a:txBody>
                  <a:tcPr/>
                </a:tc>
                <a:tc>
                  <a:txBody>
                    <a:bodyPr/>
                    <a:lstStyle/>
                    <a:p>
                      <a:r>
                        <a:rPr lang="es-CL" b="1" dirty="0" smtClean="0">
                          <a:solidFill>
                            <a:schemeClr val="bg1"/>
                          </a:solidFill>
                        </a:rPr>
                        <a:t>Observaciones</a:t>
                      </a:r>
                      <a:endParaRPr lang="es-CL" b="1" dirty="0">
                        <a:solidFill>
                          <a:schemeClr val="bg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Alcance</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r>
                        <a:rPr lang="es-CL" sz="1400" b="1" kern="1200" dirty="0" smtClean="0">
                          <a:solidFill>
                            <a:schemeClr val="tx1"/>
                          </a:solidFill>
                          <a:latin typeface="+mn-lt"/>
                          <a:ea typeface="+mn-ea"/>
                          <a:cs typeface="+mn-cs"/>
                        </a:rPr>
                        <a:t>Local</a:t>
                      </a:r>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400" b="1" kern="1200" dirty="0" smtClean="0">
                          <a:solidFill>
                            <a:schemeClr val="tx1"/>
                          </a:solidFill>
                          <a:latin typeface="+mn-lt"/>
                          <a:ea typeface="+mn-ea"/>
                          <a:cs typeface="+mn-cs"/>
                        </a:rPr>
                        <a:t>Regional</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400" b="1" dirty="0" smtClean="0">
                          <a:solidFill>
                            <a:schemeClr val="tx1"/>
                          </a:solidFill>
                        </a:rPr>
                        <a:t>Corporativo</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Criticidad</a:t>
                      </a:r>
                      <a:r>
                        <a:rPr lang="es-CL" sz="1400" b="1" kern="1200" baseline="0" dirty="0" smtClean="0">
                          <a:solidFill>
                            <a:schemeClr val="tx1"/>
                          </a:solidFill>
                          <a:latin typeface="+mn-lt"/>
                          <a:ea typeface="+mn-ea"/>
                          <a:cs typeface="+mn-cs"/>
                        </a:rPr>
                        <a:t> Sistema</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r>
                        <a:rPr lang="es-CL" sz="1400" b="1" kern="1200" dirty="0" smtClean="0">
                          <a:solidFill>
                            <a:schemeClr val="tx1"/>
                          </a:solidFill>
                          <a:latin typeface="+mn-lt"/>
                          <a:ea typeface="+mn-ea"/>
                          <a:cs typeface="+mn-cs"/>
                        </a:rPr>
                        <a:t>Baja</a:t>
                      </a:r>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Alta</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gridSpan="2">
                  <a:txBody>
                    <a:bodyPr/>
                    <a:lstStyle/>
                    <a:p>
                      <a:r>
                        <a:rPr lang="es-CL" sz="1400" b="1" dirty="0" smtClean="0">
                          <a:solidFill>
                            <a:schemeClr val="tx1"/>
                          </a:solidFill>
                        </a:rPr>
                        <a:t>Dispone Diseño</a:t>
                      </a:r>
                      <a:r>
                        <a:rPr lang="es-CL" sz="1400" b="1" baseline="0" dirty="0" smtClean="0">
                          <a:solidFill>
                            <a:schemeClr val="tx1"/>
                          </a:solidFill>
                        </a:rPr>
                        <a:t> Alta Disponibilidad?</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sz="1400" b="1" dirty="0">
                        <a:solidFill>
                          <a:schemeClr val="bg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Tipo Cliente</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400" b="1" kern="1200" dirty="0" smtClean="0">
                          <a:solidFill>
                            <a:schemeClr val="tx1"/>
                          </a:solidFill>
                          <a:latin typeface="+mn-lt"/>
                          <a:ea typeface="+mn-ea"/>
                          <a:cs typeface="+mn-cs"/>
                        </a:rPr>
                        <a:t>Sistemas Solución TIC</a:t>
                      </a: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Negocio</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Final</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Reemplazo</a:t>
                      </a:r>
                      <a:r>
                        <a:rPr lang="es-CL" sz="1400" b="1" kern="1200" baseline="0" dirty="0" smtClean="0">
                          <a:solidFill>
                            <a:schemeClr val="tx1"/>
                          </a:solidFill>
                          <a:latin typeface="+mn-lt"/>
                          <a:ea typeface="+mn-ea"/>
                          <a:cs typeface="+mn-cs"/>
                        </a:rPr>
                        <a:t> Sistemas</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400" b="1" dirty="0" smtClean="0">
                          <a:solidFill>
                            <a:schemeClr val="tx1"/>
                          </a:solidFill>
                        </a:rPr>
                        <a:t>NO</a:t>
                      </a: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SI</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gridSpan="2">
                  <a:txBody>
                    <a:bodyPr/>
                    <a:lstStyle/>
                    <a:p>
                      <a:r>
                        <a:rPr lang="es-CL" sz="1400" b="1" dirty="0" smtClean="0">
                          <a:solidFill>
                            <a:schemeClr val="tx1"/>
                          </a:solidFill>
                        </a:rPr>
                        <a:t>Cuantos y Cuales?</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sz="1400" b="1" dirty="0">
                        <a:solidFill>
                          <a:schemeClr val="bg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Reutilización Componentes</a:t>
                      </a:r>
                      <a:r>
                        <a:rPr lang="es-CL" sz="1400" b="1" kern="1200" baseline="0" dirty="0" smtClean="0">
                          <a:solidFill>
                            <a:schemeClr val="tx1"/>
                          </a:solidFill>
                          <a:latin typeface="+mn-lt"/>
                          <a:ea typeface="+mn-ea"/>
                          <a:cs typeface="+mn-cs"/>
                        </a:rPr>
                        <a:t> Reemplazo</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r>
                        <a:rPr lang="es-CL" sz="1400" b="1" kern="1200" dirty="0" smtClean="0">
                          <a:solidFill>
                            <a:schemeClr val="tx1"/>
                          </a:solidFill>
                          <a:latin typeface="+mn-lt"/>
                          <a:ea typeface="+mn-ea"/>
                          <a:cs typeface="+mn-cs"/>
                        </a:rPr>
                        <a:t>NO</a:t>
                      </a:r>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SI</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gridSpan="2">
                  <a:txBody>
                    <a:bodyPr/>
                    <a:lstStyle/>
                    <a:p>
                      <a:r>
                        <a:rPr lang="es-CL" sz="1400" b="1" dirty="0" smtClean="0">
                          <a:solidFill>
                            <a:schemeClr val="tx1"/>
                          </a:solidFill>
                        </a:rPr>
                        <a:t>Cuales?</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sz="1400" b="1" dirty="0">
                        <a:solidFill>
                          <a:schemeClr val="bg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r>
                        <a:rPr lang="es-CL" sz="1400" b="1" dirty="0" err="1" smtClean="0">
                          <a:solidFill>
                            <a:schemeClr val="tx1"/>
                          </a:solidFill>
                        </a:rPr>
                        <a:t>Switch</a:t>
                      </a:r>
                      <a:r>
                        <a:rPr lang="es-CL" sz="1400" b="1" baseline="0" dirty="0" smtClean="0">
                          <a:solidFill>
                            <a:schemeClr val="tx1"/>
                          </a:solidFill>
                        </a:rPr>
                        <a:t> BBR</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Solución Escalable</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r>
                        <a:rPr lang="es-CL" sz="1400" b="1" kern="1200" dirty="0" smtClean="0">
                          <a:solidFill>
                            <a:schemeClr val="tx1"/>
                          </a:solidFill>
                          <a:latin typeface="+mn-lt"/>
                          <a:ea typeface="+mn-ea"/>
                          <a:cs typeface="+mn-cs"/>
                        </a:rPr>
                        <a:t>NO</a:t>
                      </a:r>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SI</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gridSpan="2">
                  <a:txBody>
                    <a:bodyPr/>
                    <a:lstStyle/>
                    <a:p>
                      <a:r>
                        <a:rPr lang="es-CL" sz="1400" b="1" dirty="0" smtClean="0">
                          <a:solidFill>
                            <a:schemeClr val="tx1"/>
                          </a:solidFill>
                        </a:rPr>
                        <a:t>Componentes?</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sz="1400" b="1" dirty="0">
                        <a:solidFill>
                          <a:schemeClr val="bg1"/>
                        </a:solidFill>
                      </a:endParaRPr>
                    </a:p>
                  </a:txBody>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Sinergia con otros Proyectos o Iniciativas</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r>
                        <a:rPr lang="es-CL" sz="1400" b="1" kern="1200" dirty="0" smtClean="0">
                          <a:solidFill>
                            <a:schemeClr val="tx1"/>
                          </a:solidFill>
                          <a:latin typeface="+mn-lt"/>
                          <a:ea typeface="+mn-ea"/>
                          <a:cs typeface="+mn-cs"/>
                        </a:rPr>
                        <a:t>NO</a:t>
                      </a:r>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SI</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400" b="1" dirty="0" smtClean="0">
                          <a:solidFill>
                            <a:schemeClr val="tx1"/>
                          </a:solidFill>
                        </a:rPr>
                        <a:t>Cuales?</a:t>
                      </a:r>
                    </a:p>
                    <a:p>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a:p>
                  </a:txBody>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r h="370840">
                <a:tc>
                  <a:txBody>
                    <a:bodyPr/>
                    <a:lstStyle/>
                    <a:p>
                      <a:pPr marL="0" algn="l" defTabSz="914400" rtl="0" eaLnBrk="1" latinLnBrk="0" hangingPunct="1"/>
                      <a:r>
                        <a:rPr lang="es-CL" sz="1400" b="1" kern="1200" dirty="0" smtClean="0">
                          <a:solidFill>
                            <a:schemeClr val="tx1"/>
                          </a:solidFill>
                          <a:latin typeface="+mn-lt"/>
                          <a:ea typeface="+mn-ea"/>
                          <a:cs typeface="+mn-cs"/>
                        </a:rPr>
                        <a:t>Cruce</a:t>
                      </a:r>
                      <a:r>
                        <a:rPr lang="es-CL" sz="1400" b="1" kern="1200" baseline="0" dirty="0" smtClean="0">
                          <a:solidFill>
                            <a:schemeClr val="tx1"/>
                          </a:solidFill>
                          <a:latin typeface="+mn-lt"/>
                          <a:ea typeface="+mn-ea"/>
                          <a:cs typeface="+mn-cs"/>
                        </a:rPr>
                        <a:t> con otros Proyectos o Iniciativas</a:t>
                      </a:r>
                      <a:endParaRPr lang="es-CL" sz="1400" b="1" kern="1200" dirty="0">
                        <a:solidFill>
                          <a:schemeClr val="tx1"/>
                        </a:solidFill>
                        <a:latin typeface="+mn-lt"/>
                        <a:ea typeface="+mn-ea"/>
                        <a:cs typeface="+mn-cs"/>
                      </a:endParaRPr>
                    </a:p>
                  </a:txBody>
                  <a:tcPr>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algn="l" defTabSz="914400" rtl="0" eaLnBrk="1" latinLnBrk="0" hangingPunct="1"/>
                      <a:r>
                        <a:rPr lang="es-CL" sz="1400" b="1" kern="1200" dirty="0" smtClean="0">
                          <a:solidFill>
                            <a:schemeClr val="tx1"/>
                          </a:solidFill>
                          <a:latin typeface="+mn-lt"/>
                          <a:ea typeface="+mn-ea"/>
                          <a:cs typeface="+mn-cs"/>
                        </a:rPr>
                        <a:t>NO</a:t>
                      </a:r>
                      <a:endParaRPr lang="es-CL" sz="1400" b="1" kern="1200" dirty="0">
                        <a:solidFill>
                          <a:schemeClr val="tx1"/>
                        </a:solidFill>
                        <a:latin typeface="+mn-lt"/>
                        <a:ea typeface="+mn-ea"/>
                        <a:cs typeface="+mn-cs"/>
                      </a:endParaRPr>
                    </a:p>
                  </a:txBody>
                  <a:tcPr>
                    <a:lnL w="19050" cap="flat" cmpd="sng" algn="ctr">
                      <a:solidFill>
                        <a:schemeClr val="bg1"/>
                      </a:solidFill>
                      <a:prstDash val="solid"/>
                      <a:round/>
                      <a:headEnd type="none" w="med" len="med"/>
                      <a:tailEnd type="none" w="med" len="med"/>
                    </a:lnL>
                  </a:tcPr>
                </a:tc>
                <a:tc>
                  <a:txBody>
                    <a:bodyPr/>
                    <a:lstStyle/>
                    <a:p>
                      <a:endParaRPr lang="es-CL" sz="1400" b="1" dirty="0">
                        <a:solidFill>
                          <a:schemeClr val="tx1"/>
                        </a:solidFill>
                      </a:endParaRPr>
                    </a:p>
                  </a:txBody>
                  <a:tcPr>
                    <a:lnR w="19050" cap="flat" cmpd="sng" algn="ctr">
                      <a:solidFill>
                        <a:schemeClr val="bg1"/>
                      </a:solidFill>
                      <a:prstDash val="solid"/>
                      <a:round/>
                      <a:headEnd type="none" w="med" len="med"/>
                      <a:tailEnd type="none" w="med" len="med"/>
                    </a:lnR>
                  </a:tcPr>
                </a:tc>
                <a:tc>
                  <a:txBody>
                    <a:bodyPr/>
                    <a:lstStyle/>
                    <a:p>
                      <a:r>
                        <a:rPr lang="es-CL" sz="1400" b="1" dirty="0" smtClean="0">
                          <a:solidFill>
                            <a:schemeClr val="tx1"/>
                          </a:solidFill>
                        </a:rPr>
                        <a:t>SI</a:t>
                      </a:r>
                      <a:endParaRPr lang="es-CL" sz="1400" b="1" dirty="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400" b="1" dirty="0" smtClean="0">
                          <a:solidFill>
                            <a:schemeClr val="tx1"/>
                          </a:solidFill>
                        </a:rPr>
                        <a:t>Cuales?</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hMerge="1">
                  <a:txBody>
                    <a:bodyPr/>
                    <a:lstStyle/>
                    <a:p>
                      <a:endParaRPr lang="es-CL"/>
                    </a:p>
                  </a:txBody>
                  <a:tcPr/>
                </a:tc>
                <a:tc>
                  <a:txBody>
                    <a:bodyPr/>
                    <a:lstStyle/>
                    <a:p>
                      <a:endParaRPr lang="es-CL" sz="1400" b="1" dirty="0">
                        <a:solidFill>
                          <a:schemeClr val="tx1"/>
                        </a:solidFill>
                      </a:endParaRPr>
                    </a:p>
                  </a:txBody>
                  <a:tcPr>
                    <a:lnL w="19050" cap="flat" cmpd="sng" algn="ctr">
                      <a:solidFill>
                        <a:schemeClr val="bg1"/>
                      </a:solidFill>
                      <a:prstDash val="solid"/>
                      <a:round/>
                      <a:headEnd type="none" w="med" len="med"/>
                      <a:tailEnd type="none" w="med" len="med"/>
                    </a:lnL>
                  </a:tcPr>
                </a:tc>
              </a:tr>
            </a:tbl>
          </a:graphicData>
        </a:graphic>
      </p:graphicFrame>
      <p:sp>
        <p:nvSpPr>
          <p:cNvPr id="7" name="6 CuadroTexto"/>
          <p:cNvSpPr txBox="1"/>
          <p:nvPr/>
        </p:nvSpPr>
        <p:spPr>
          <a:xfrm>
            <a:off x="4715062" y="1485786"/>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8" name="7 CuadroTexto"/>
          <p:cNvSpPr txBox="1"/>
          <p:nvPr/>
        </p:nvSpPr>
        <p:spPr>
          <a:xfrm>
            <a:off x="3419873" y="1485786"/>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9" name="8 CuadroTexto"/>
          <p:cNvSpPr txBox="1"/>
          <p:nvPr/>
        </p:nvSpPr>
        <p:spPr>
          <a:xfrm>
            <a:off x="2121633" y="1485786"/>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
        <p:nvSpPr>
          <p:cNvPr id="11" name="10 CuadroTexto"/>
          <p:cNvSpPr txBox="1"/>
          <p:nvPr/>
        </p:nvSpPr>
        <p:spPr>
          <a:xfrm>
            <a:off x="3419873" y="1861567"/>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12" name="11 CuadroTexto"/>
          <p:cNvSpPr txBox="1"/>
          <p:nvPr/>
        </p:nvSpPr>
        <p:spPr>
          <a:xfrm>
            <a:off x="2121633" y="1861567"/>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
        <p:nvSpPr>
          <p:cNvPr id="19" name="18 CuadroTexto"/>
          <p:cNvSpPr txBox="1"/>
          <p:nvPr/>
        </p:nvSpPr>
        <p:spPr>
          <a:xfrm>
            <a:off x="3419873" y="2370827"/>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
        <p:nvSpPr>
          <p:cNvPr id="20" name="19 CuadroTexto"/>
          <p:cNvSpPr txBox="1"/>
          <p:nvPr/>
        </p:nvSpPr>
        <p:spPr>
          <a:xfrm>
            <a:off x="2121633" y="2370827"/>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23" name="22 CuadroTexto"/>
          <p:cNvSpPr txBox="1"/>
          <p:nvPr/>
        </p:nvSpPr>
        <p:spPr>
          <a:xfrm>
            <a:off x="3418226" y="3150053"/>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24" name="23 CuadroTexto"/>
          <p:cNvSpPr txBox="1"/>
          <p:nvPr/>
        </p:nvSpPr>
        <p:spPr>
          <a:xfrm>
            <a:off x="2119986" y="3150053"/>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
        <p:nvSpPr>
          <p:cNvPr id="25" name="24 CuadroTexto"/>
          <p:cNvSpPr txBox="1"/>
          <p:nvPr/>
        </p:nvSpPr>
        <p:spPr>
          <a:xfrm>
            <a:off x="3419539" y="3672915"/>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
        <p:nvSpPr>
          <p:cNvPr id="26" name="25 CuadroTexto"/>
          <p:cNvSpPr txBox="1"/>
          <p:nvPr/>
        </p:nvSpPr>
        <p:spPr>
          <a:xfrm>
            <a:off x="2121299" y="3672915"/>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27" name="26 CuadroTexto"/>
          <p:cNvSpPr txBox="1"/>
          <p:nvPr/>
        </p:nvSpPr>
        <p:spPr>
          <a:xfrm>
            <a:off x="3419539" y="4374189"/>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28" name="27 CuadroTexto"/>
          <p:cNvSpPr txBox="1"/>
          <p:nvPr/>
        </p:nvSpPr>
        <p:spPr>
          <a:xfrm>
            <a:off x="2121299" y="4374189"/>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29" name="28 CuadroTexto"/>
          <p:cNvSpPr txBox="1"/>
          <p:nvPr/>
        </p:nvSpPr>
        <p:spPr>
          <a:xfrm>
            <a:off x="3419873" y="4910743"/>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30" name="29 CuadroTexto"/>
          <p:cNvSpPr txBox="1"/>
          <p:nvPr/>
        </p:nvSpPr>
        <p:spPr>
          <a:xfrm>
            <a:off x="2121633" y="4910743"/>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
        <p:nvSpPr>
          <p:cNvPr id="31" name="30 CuadroTexto"/>
          <p:cNvSpPr txBox="1"/>
          <p:nvPr/>
        </p:nvSpPr>
        <p:spPr>
          <a:xfrm>
            <a:off x="4715062" y="2370827"/>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32" name="31 CuadroTexto"/>
          <p:cNvSpPr txBox="1"/>
          <p:nvPr/>
        </p:nvSpPr>
        <p:spPr>
          <a:xfrm>
            <a:off x="3408468" y="5589240"/>
            <a:ext cx="216024" cy="261610"/>
          </a:xfrm>
          <a:prstGeom prst="rect">
            <a:avLst/>
          </a:prstGeom>
          <a:noFill/>
          <a:ln w="19050">
            <a:solidFill>
              <a:schemeClr val="tx2"/>
            </a:solidFill>
          </a:ln>
        </p:spPr>
        <p:txBody>
          <a:bodyPr wrap="square" rtlCol="0">
            <a:spAutoFit/>
          </a:bodyPr>
          <a:lstStyle/>
          <a:p>
            <a:endParaRPr lang="es-CL" sz="1050" dirty="0" smtClean="0">
              <a:solidFill>
                <a:schemeClr val="tx1"/>
              </a:solidFill>
              <a:latin typeface="Tahoma" pitchFamily="34" charset="0"/>
              <a:cs typeface="Tahoma" pitchFamily="34" charset="0"/>
            </a:endParaRPr>
          </a:p>
        </p:txBody>
      </p:sp>
      <p:sp>
        <p:nvSpPr>
          <p:cNvPr id="33" name="32 CuadroTexto"/>
          <p:cNvSpPr txBox="1"/>
          <p:nvPr/>
        </p:nvSpPr>
        <p:spPr>
          <a:xfrm>
            <a:off x="2110228" y="5589240"/>
            <a:ext cx="216024" cy="261610"/>
          </a:xfrm>
          <a:prstGeom prst="rect">
            <a:avLst/>
          </a:prstGeom>
          <a:noFill/>
          <a:ln w="19050">
            <a:solidFill>
              <a:schemeClr val="tx2"/>
            </a:solidFill>
          </a:ln>
        </p:spPr>
        <p:txBody>
          <a:bodyPr wrap="square" rtlCol="0">
            <a:spAutoFit/>
          </a:bodyPr>
          <a:lstStyle/>
          <a:p>
            <a:r>
              <a:rPr lang="es-CL" sz="1050" dirty="0" smtClean="0">
                <a:solidFill>
                  <a:schemeClr val="tx1"/>
                </a:solidFill>
                <a:latin typeface="Tahoma" pitchFamily="34" charset="0"/>
                <a:cs typeface="Tahoma" pitchFamily="34" charset="0"/>
              </a:rPr>
              <a:t>x</a:t>
            </a:r>
          </a:p>
        </p:txBody>
      </p:sp>
    </p:spTree>
    <p:extLst>
      <p:ext uri="{BB962C8B-B14F-4D97-AF65-F5344CB8AC3E}">
        <p14:creationId xmlns:p14="http://schemas.microsoft.com/office/powerpoint/2010/main" val="17564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Detalles Alcance Proyecto</a:t>
            </a:r>
            <a:endParaRPr lang="es-CL" dirty="0"/>
          </a:p>
        </p:txBody>
      </p:sp>
      <p:sp>
        <p:nvSpPr>
          <p:cNvPr id="3" name="2 Marcador de contenido"/>
          <p:cNvSpPr>
            <a:spLocks noGrp="1"/>
          </p:cNvSpPr>
          <p:nvPr>
            <p:ph idx="1"/>
          </p:nvPr>
        </p:nvSpPr>
        <p:spPr/>
        <p:txBody>
          <a:bodyPr/>
          <a:lstStyle/>
          <a:p>
            <a:pPr marL="0" indent="0" algn="ctr">
              <a:buNone/>
            </a:pPr>
            <a:r>
              <a:rPr lang="es-CL" i="1" dirty="0" smtClean="0"/>
              <a:t>Desarrollos en los aplicativos existentes para incorporar la funcionalidad de Recaudaciones de Crédito de Consumo en los aplicativos de Caja de Supermercados.</a:t>
            </a:r>
          </a:p>
          <a:p>
            <a:pPr marL="0" indent="0" algn="ctr">
              <a:buNone/>
            </a:pPr>
            <a:endParaRPr lang="es-CL" i="1" dirty="0" smtClean="0"/>
          </a:p>
          <a:p>
            <a:pPr marL="0" indent="0" algn="ctr">
              <a:buNone/>
            </a:pPr>
            <a:r>
              <a:rPr lang="es-CL" i="1" dirty="0" smtClean="0"/>
              <a:t>La arquitectura actual de Supermercados fue generada de manera que permite que se incorporen nuevas funcionalidades sin impactar la arquitectura solo desarrollando dentro de los aplicativos existentes, donde como estándar las conexiones hacia los autorizadores externos son atreves del </a:t>
            </a:r>
            <a:r>
              <a:rPr lang="es-CL" i="1" dirty="0" err="1" smtClean="0"/>
              <a:t>Switch</a:t>
            </a:r>
            <a:r>
              <a:rPr lang="es-CL" i="1" dirty="0" smtClean="0"/>
              <a:t> de BBR y las integraciones hacia el back office son estándar lo cual permite que cualquier transacción en Caja viaje por las mismas interfaces actuales.</a:t>
            </a:r>
            <a:endParaRPr lang="es-CL" i="1" dirty="0"/>
          </a:p>
          <a:p>
            <a:pPr marL="0" indent="0">
              <a:buNone/>
            </a:pPr>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5</a:t>
            </a:fld>
            <a:endParaRPr lang="es-CL"/>
          </a:p>
        </p:txBody>
      </p:sp>
    </p:spTree>
    <p:extLst>
      <p:ext uri="{BB962C8B-B14F-4D97-AF65-F5344CB8AC3E}">
        <p14:creationId xmlns:p14="http://schemas.microsoft.com/office/powerpoint/2010/main" val="1262199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Diagramas de Arquitectura AS-IS</a:t>
            </a:r>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6</a:t>
            </a:fld>
            <a:endParaRPr lang="es-CL"/>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947863"/>
            <a:ext cx="64960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412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a:r>
              <a:rPr lang="es-CL" dirty="0" smtClean="0"/>
              <a:t>Arquitectura TO-BE - </a:t>
            </a:r>
            <a:r>
              <a:rPr lang="es-CL" dirty="0"/>
              <a:t>Diagrama de </a:t>
            </a:r>
            <a:r>
              <a:rPr lang="es-CL" dirty="0" smtClean="0"/>
              <a:t>Contexto</a:t>
            </a:r>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7</a:t>
            </a:fld>
            <a:endParaRPr lang="es-CL"/>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844824"/>
            <a:ext cx="77152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3275856" y="2276872"/>
            <a:ext cx="5153769"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prstClr val="white"/>
              </a:solidFill>
            </a:endParaRPr>
          </a:p>
        </p:txBody>
      </p:sp>
    </p:spTree>
    <p:extLst>
      <p:ext uri="{BB962C8B-B14F-4D97-AF65-F5344CB8AC3E}">
        <p14:creationId xmlns:p14="http://schemas.microsoft.com/office/powerpoint/2010/main" val="1706219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a:r>
              <a:rPr lang="es-CL" dirty="0" smtClean="0"/>
              <a:t>Arquitectura TO-BE - Integraciones</a:t>
            </a:r>
            <a:endParaRPr lang="es-CL" dirty="0"/>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8</a:t>
            </a:fld>
            <a:endParaRPr lang="es-CL"/>
          </a:p>
        </p:txBody>
      </p:sp>
      <p:pic>
        <p:nvPicPr>
          <p:cNvPr id="5" name="Picture 4"/>
          <p:cNvPicPr>
            <a:picLocks noChangeAspect="1"/>
          </p:cNvPicPr>
          <p:nvPr/>
        </p:nvPicPr>
        <p:blipFill>
          <a:blip r:embed="rId2"/>
          <a:stretch>
            <a:fillRect/>
          </a:stretch>
        </p:blipFill>
        <p:spPr>
          <a:xfrm>
            <a:off x="0" y="1197663"/>
            <a:ext cx="9144000" cy="4462674"/>
          </a:xfrm>
          <a:prstGeom prst="rect">
            <a:avLst/>
          </a:prstGeom>
        </p:spPr>
      </p:pic>
    </p:spTree>
    <p:extLst>
      <p:ext uri="{BB962C8B-B14F-4D97-AF65-F5344CB8AC3E}">
        <p14:creationId xmlns:p14="http://schemas.microsoft.com/office/powerpoint/2010/main" val="2528795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a:r>
              <a:rPr lang="es-CL" dirty="0"/>
              <a:t>Detalle Inversión </a:t>
            </a:r>
          </a:p>
        </p:txBody>
      </p:sp>
      <p:sp>
        <p:nvSpPr>
          <p:cNvPr id="4" name="3 Marcador de número de diapositiva"/>
          <p:cNvSpPr>
            <a:spLocks noGrp="1"/>
          </p:cNvSpPr>
          <p:nvPr>
            <p:ph type="sldNum" sz="quarter" idx="11"/>
          </p:nvPr>
        </p:nvSpPr>
        <p:spPr/>
        <p:txBody>
          <a:bodyPr/>
          <a:lstStyle/>
          <a:p>
            <a:pPr>
              <a:defRPr/>
            </a:pPr>
            <a:fld id="{30914795-8A6A-42C9-ADC1-D1AF472A0383}" type="slidenum">
              <a:rPr lang="es-CL" smtClean="0"/>
              <a:pPr>
                <a:defRPr/>
              </a:pPr>
              <a:t>9</a:t>
            </a:fld>
            <a:endParaRPr lang="es-CL"/>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4608512" cy="402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8548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TBOX" val="modificar"/>
</p:tagLst>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schemeClr>
        </a:solidFill>
        <a:ln w="28575">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dirty="0" smtClean="0">
            <a:solidFill>
              <a:schemeClr val="tx1"/>
            </a:solidFill>
            <a:latin typeface="Tahoma" pitchFamily="34" charset="0"/>
            <a:cs typeface="Tahoma" pitchFamily="34" charset="0"/>
          </a:defRPr>
        </a:defPPr>
      </a:lstStyle>
    </a:txDef>
  </a:objectDefaults>
  <a:extraClrSchemeLst/>
</a:theme>
</file>

<file path=ppt/theme/theme2.xml><?xml version="1.0" encoding="utf-8"?>
<a:theme xmlns:a="http://schemas.openxmlformats.org/drawingml/2006/main" name="2_Tema de Office">
  <a:themeElements>
    <a:clrScheme name="2_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ma de Office">
  <a:themeElements>
    <a:clrScheme name="2_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o" ma:contentTypeID="0x01010034940683D46B5546B8C2955AD0BCB405" ma:contentTypeVersion="0" ma:contentTypeDescription="Crear nuevo documento." ma:contentTypeScope="" ma:versionID="12d1108ed2aee80f1eeff60ff21f3935">
  <xsd:schema xmlns:xsd="http://www.w3.org/2001/XMLSchema" xmlns:xs="http://www.w3.org/2001/XMLSchema" xmlns:p="http://schemas.microsoft.com/office/2006/metadata/properties" xmlns:ns2="555aee44-1398-49ce-997d-684f4950cc6e" targetNamespace="http://schemas.microsoft.com/office/2006/metadata/properties" ma:root="true" ma:fieldsID="2cbb3dce78f1afdcfe74a9932737a1d9" ns2:_="">
    <xsd:import namespace="555aee44-1398-49ce-997d-684f4950cc6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5aee44-1398-49ce-997d-684f4950cc6e" elementFormDefault="qualified">
    <xsd:import namespace="http://schemas.microsoft.com/office/2006/documentManagement/types"/>
    <xsd:import namespace="http://schemas.microsoft.com/office/infopath/2007/PartnerControls"/>
    <xsd:element name="_dlc_DocId" ma:index="8" nillable="true" ma:displayName="Valor de Id. de documento" ma:description="El valor del identificador de documento asignado a este elemento." ma:internalName="_dlc_DocId" ma:readOnly="true">
      <xsd:simpleType>
        <xsd:restriction base="dms:Text"/>
      </xsd:simpleType>
    </xsd:element>
    <xsd:element name="_dlc_DocIdUrl" ma:index="9" nillable="true" ma:displayName="Id. de documento" ma:description="Vínculo permanente a este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555aee44-1398-49ce-997d-684f4950cc6e">JSJ4MRCMSMYU-12-25</_dlc_DocId>
    <_dlc_DocIdUrl xmlns="555aee44-1398-49ce-997d-684f4950cc6e">
      <Url>http://gestordocumental/gcs/GTIyAE/ae/_layouts/DocIdRedir.aspx?ID=JSJ4MRCMSMYU-12-25</Url>
      <Description>JSJ4MRCMSMYU-12-25</Description>
    </_dlc_DocIdUrl>
  </documentManagement>
</p:properties>
</file>

<file path=customXml/itemProps1.xml><?xml version="1.0" encoding="utf-8"?>
<ds:datastoreItem xmlns:ds="http://schemas.openxmlformats.org/officeDocument/2006/customXml" ds:itemID="{A4053222-670A-46F0-9B3B-CC7D0BA30771}">
  <ds:schemaRefs>
    <ds:schemaRef ds:uri="http://schemas.microsoft.com/sharepoint/v3/contenttype/forms"/>
  </ds:schemaRefs>
</ds:datastoreItem>
</file>

<file path=customXml/itemProps2.xml><?xml version="1.0" encoding="utf-8"?>
<ds:datastoreItem xmlns:ds="http://schemas.openxmlformats.org/officeDocument/2006/customXml" ds:itemID="{01F790F6-B690-4A85-B1AA-2CC0D7DEC183}">
  <ds:schemaRefs>
    <ds:schemaRef ds:uri="http://schemas.microsoft.com/sharepoint/events"/>
  </ds:schemaRefs>
</ds:datastoreItem>
</file>

<file path=customXml/itemProps3.xml><?xml version="1.0" encoding="utf-8"?>
<ds:datastoreItem xmlns:ds="http://schemas.openxmlformats.org/officeDocument/2006/customXml" ds:itemID="{4972BF66-D3CC-4DF4-82C1-616A7B911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5aee44-1398-49ce-997d-684f4950cc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EA9D023-F62F-49DF-8EFC-A9799DDC7C8E}">
  <ds:schemaRefs>
    <ds:schemaRef ds:uri="http://www.w3.org/XML/1998/namespace"/>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 ds:uri="http://purl.org/dc/dcmitype/"/>
    <ds:schemaRef ds:uri="555aee44-1398-49ce-997d-684f4950cc6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50926</TotalTime>
  <Words>609</Words>
  <Application>Microsoft Office PowerPoint</Application>
  <PresentationFormat>Presentación en pantalla (4:3)</PresentationFormat>
  <Paragraphs>106</Paragraphs>
  <Slides>13</Slides>
  <Notes>0</Notes>
  <HiddenSlides>1</HiddenSlides>
  <MMClips>0</MMClips>
  <ScaleCrop>false</ScaleCrop>
  <HeadingPairs>
    <vt:vector size="4" baseType="variant">
      <vt:variant>
        <vt:lpstr>Tema</vt:lpstr>
      </vt:variant>
      <vt:variant>
        <vt:i4>3</vt:i4>
      </vt:variant>
      <vt:variant>
        <vt:lpstr>Títulos de diapositiva</vt:lpstr>
      </vt:variant>
      <vt:variant>
        <vt:i4>13</vt:i4>
      </vt:variant>
    </vt:vector>
  </HeadingPairs>
  <TitlesOfParts>
    <vt:vector size="16" baseType="lpstr">
      <vt:lpstr>9_Tema de Office</vt:lpstr>
      <vt:lpstr>2_Tema de Office</vt:lpstr>
      <vt:lpstr>3_Tema de Office</vt:lpstr>
      <vt:lpstr>EPM 3189 – Recaudación Cuotas Crédito Consumo</vt:lpstr>
      <vt:lpstr>Agenda</vt:lpstr>
      <vt:lpstr>Alcance y Contexto Ejecutivo</vt:lpstr>
      <vt:lpstr>Alcance Proyecto</vt:lpstr>
      <vt:lpstr>Detalles Alcance Proyecto</vt:lpstr>
      <vt:lpstr>Diagramas de Arquitectura AS-IS</vt:lpstr>
      <vt:lpstr>Arquitectura TO-BE - Diagrama de Contexto</vt:lpstr>
      <vt:lpstr>Arquitectura TO-BE - Integraciones</vt:lpstr>
      <vt:lpstr>Detalle Inversión </vt:lpstr>
      <vt:lpstr>Plan Implementación</vt:lpstr>
      <vt:lpstr>Justificación Propuesta de Solución TIC</vt:lpstr>
      <vt:lpstr>Justificación Propuesta de Solución TIC</vt:lpstr>
      <vt:lpstr>Presentación de PowerPoint</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para Comité Arquitectura</dc:title>
  <dc:creator>Trucco Wenzel, E.</dc:creator>
  <cp:lastModifiedBy>Chiang Vergara, Danitza Marcela</cp:lastModifiedBy>
  <cp:revision>2063</cp:revision>
  <dcterms:created xsi:type="dcterms:W3CDTF">2011-09-20T03:41:41Z</dcterms:created>
  <dcterms:modified xsi:type="dcterms:W3CDTF">2017-02-13T13:55:01Z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0x01010034940683D46B5546B8C2955AD0BCB405</vt:lpwstr>
  </property>
  <property fmtid="{D5CDD505-2E9C-101B-9397-08002B2CF9AE}" pid="3" name="_dlc_DocIdItemGuid">
    <vt:lpwstr>2e8aee3e-1143-4297-86a1-a068fcbb5fd9</vt:lpwstr>
  </property>
</Properties>
</file>