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8" r:id="rId3"/>
    <p:sldId id="259" r:id="rId4"/>
    <p:sldId id="260" r:id="rId5"/>
    <p:sldId id="261" r:id="rId6"/>
    <p:sldId id="263" r:id="rId7"/>
    <p:sldId id="298" r:id="rId8"/>
    <p:sldId id="303" r:id="rId9"/>
    <p:sldId id="301" r:id="rId10"/>
    <p:sldId id="302" r:id="rId11"/>
    <p:sldId id="300"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C4C4C"/>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C4C4C"/>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C4C4C"/>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C4C4C"/>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C4C4C"/>
        </a:solidFill>
        <a:effectLst/>
        <a:uFillTx/>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C4C4C"/>
        </a:solidFill>
        <a:effectLst/>
        <a:uFillTx/>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C4C4C"/>
        </a:solidFill>
        <a:effectLst/>
        <a:uFillTx/>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C4C4C"/>
        </a:solidFill>
        <a:effectLst/>
        <a:uFillTx/>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C4C4C"/>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e Carrera, Jose Francisco (Externo - Empresa: Innomar)" initials="CCJF(-E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64F6A4-D5CF-43C1-A9DD-70023A9B4A7E}" v="3" dt="2018-10-19T15:46:00.91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0DD"/>
          </a:solidFill>
        </a:fill>
      </a:tcStyle>
    </a:wholeTbl>
    <a:band2H>
      <a:tcTxStyle/>
      <a:tcStyle>
        <a:tcBdr/>
        <a:fill>
          <a:solidFill>
            <a:srgbClr val="E6E9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4C4C4C"/>
        </a:fontRef>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4C4C4C"/>
        </a:fontRef>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 styleId="{2708684C-4D16-4618-839F-0558EEFCDFE6}" styleName="">
    <a:tblBg/>
    <a:wholeTbl>
      <a:tcTxStyle b="off" i="off">
        <a:fontRef idx="minor">
          <a:srgbClr val="4C4C4C"/>
        </a:fontRef>
        <a:srgbClr val="4C4C4C"/>
      </a:tcTxStyle>
      <a:tcStyle>
        <a:tcBdr>
          <a:left>
            <a:ln w="12700" cap="flat">
              <a:solidFill>
                <a:srgbClr val="4C4C4C"/>
              </a:solidFill>
              <a:prstDash val="solid"/>
              <a:round/>
            </a:ln>
          </a:left>
          <a:right>
            <a:ln w="12700" cap="flat">
              <a:solidFill>
                <a:srgbClr val="4C4C4C"/>
              </a:solidFill>
              <a:prstDash val="solid"/>
              <a:round/>
            </a:ln>
          </a:right>
          <a:top>
            <a:ln w="12700" cap="flat">
              <a:solidFill>
                <a:srgbClr val="4C4C4C"/>
              </a:solidFill>
              <a:prstDash val="solid"/>
              <a:round/>
            </a:ln>
          </a:top>
          <a:bottom>
            <a:ln w="12700" cap="flat">
              <a:solidFill>
                <a:srgbClr val="4C4C4C"/>
              </a:solidFill>
              <a:prstDash val="solid"/>
              <a:round/>
            </a:ln>
          </a:bottom>
          <a:insideH>
            <a:ln w="12700" cap="flat">
              <a:solidFill>
                <a:srgbClr val="4C4C4C"/>
              </a:solidFill>
              <a:prstDash val="solid"/>
              <a:round/>
            </a:ln>
          </a:insideH>
          <a:insideV>
            <a:ln w="12700" cap="flat">
              <a:solidFill>
                <a:srgbClr val="4C4C4C"/>
              </a:solidFill>
              <a:prstDash val="solid"/>
              <a:round/>
            </a:ln>
          </a:insideV>
        </a:tcBdr>
        <a:fill>
          <a:solidFill>
            <a:srgbClr val="4C4C4C">
              <a:alpha val="20000"/>
            </a:srgbClr>
          </a:solidFill>
        </a:fill>
      </a:tcStyle>
    </a:wholeTbl>
    <a:band2H>
      <a:tcTxStyle/>
      <a:tcStyle>
        <a:tcBdr/>
        <a:fill>
          <a:solidFill>
            <a:srgbClr val="FFFFFF"/>
          </a:solidFill>
        </a:fill>
      </a:tcStyle>
    </a:band2H>
    <a:firstCol>
      <a:tcTxStyle b="on" i="off">
        <a:fontRef idx="minor">
          <a:srgbClr val="4C4C4C"/>
        </a:fontRef>
        <a:srgbClr val="4C4C4C"/>
      </a:tcTxStyle>
      <a:tcStyle>
        <a:tcBdr>
          <a:left>
            <a:ln w="12700" cap="flat">
              <a:solidFill>
                <a:srgbClr val="4C4C4C"/>
              </a:solidFill>
              <a:prstDash val="solid"/>
              <a:round/>
            </a:ln>
          </a:left>
          <a:right>
            <a:ln w="12700" cap="flat">
              <a:solidFill>
                <a:srgbClr val="4C4C4C"/>
              </a:solidFill>
              <a:prstDash val="solid"/>
              <a:round/>
            </a:ln>
          </a:right>
          <a:top>
            <a:ln w="12700" cap="flat">
              <a:solidFill>
                <a:srgbClr val="4C4C4C"/>
              </a:solidFill>
              <a:prstDash val="solid"/>
              <a:round/>
            </a:ln>
          </a:top>
          <a:bottom>
            <a:ln w="12700" cap="flat">
              <a:solidFill>
                <a:srgbClr val="4C4C4C"/>
              </a:solidFill>
              <a:prstDash val="solid"/>
              <a:round/>
            </a:ln>
          </a:bottom>
          <a:insideH>
            <a:ln w="12700" cap="flat">
              <a:solidFill>
                <a:srgbClr val="4C4C4C"/>
              </a:solidFill>
              <a:prstDash val="solid"/>
              <a:round/>
            </a:ln>
          </a:insideH>
          <a:insideV>
            <a:ln w="12700" cap="flat">
              <a:solidFill>
                <a:srgbClr val="4C4C4C"/>
              </a:solidFill>
              <a:prstDash val="solid"/>
              <a:round/>
            </a:ln>
          </a:insideV>
        </a:tcBdr>
        <a:fill>
          <a:solidFill>
            <a:srgbClr val="4C4C4C">
              <a:alpha val="20000"/>
            </a:srgbClr>
          </a:solidFill>
        </a:fill>
      </a:tcStyle>
    </a:firstCol>
    <a:lastRow>
      <a:tcTxStyle b="on" i="off">
        <a:fontRef idx="minor">
          <a:srgbClr val="4C4C4C"/>
        </a:fontRef>
        <a:srgbClr val="4C4C4C"/>
      </a:tcTxStyle>
      <a:tcStyle>
        <a:tcBdr>
          <a:left>
            <a:ln w="12700" cap="flat">
              <a:solidFill>
                <a:srgbClr val="4C4C4C"/>
              </a:solidFill>
              <a:prstDash val="solid"/>
              <a:round/>
            </a:ln>
          </a:left>
          <a:right>
            <a:ln w="12700" cap="flat">
              <a:solidFill>
                <a:srgbClr val="4C4C4C"/>
              </a:solidFill>
              <a:prstDash val="solid"/>
              <a:round/>
            </a:ln>
          </a:right>
          <a:top>
            <a:ln w="50800" cap="flat">
              <a:solidFill>
                <a:srgbClr val="4C4C4C"/>
              </a:solidFill>
              <a:prstDash val="solid"/>
              <a:round/>
            </a:ln>
          </a:top>
          <a:bottom>
            <a:ln w="12700" cap="flat">
              <a:solidFill>
                <a:srgbClr val="4C4C4C"/>
              </a:solidFill>
              <a:prstDash val="solid"/>
              <a:round/>
            </a:ln>
          </a:bottom>
          <a:insideH>
            <a:ln w="12700" cap="flat">
              <a:solidFill>
                <a:srgbClr val="4C4C4C"/>
              </a:solidFill>
              <a:prstDash val="solid"/>
              <a:round/>
            </a:ln>
          </a:insideH>
          <a:insideV>
            <a:ln w="12700" cap="flat">
              <a:solidFill>
                <a:srgbClr val="4C4C4C"/>
              </a:solidFill>
              <a:prstDash val="solid"/>
              <a:round/>
            </a:ln>
          </a:insideV>
        </a:tcBdr>
        <a:fill>
          <a:noFill/>
        </a:fill>
      </a:tcStyle>
    </a:lastRow>
    <a:firstRow>
      <a:tcTxStyle b="on" i="off">
        <a:fontRef idx="minor">
          <a:srgbClr val="4C4C4C"/>
        </a:fontRef>
        <a:srgbClr val="4C4C4C"/>
      </a:tcTxStyle>
      <a:tcStyle>
        <a:tcBdr>
          <a:left>
            <a:ln w="12700" cap="flat">
              <a:solidFill>
                <a:srgbClr val="4C4C4C"/>
              </a:solidFill>
              <a:prstDash val="solid"/>
              <a:round/>
            </a:ln>
          </a:left>
          <a:right>
            <a:ln w="12700" cap="flat">
              <a:solidFill>
                <a:srgbClr val="4C4C4C"/>
              </a:solidFill>
              <a:prstDash val="solid"/>
              <a:round/>
            </a:ln>
          </a:right>
          <a:top>
            <a:ln w="12700" cap="flat">
              <a:solidFill>
                <a:srgbClr val="4C4C4C"/>
              </a:solidFill>
              <a:prstDash val="solid"/>
              <a:round/>
            </a:ln>
          </a:top>
          <a:bottom>
            <a:ln w="25400" cap="flat">
              <a:solidFill>
                <a:srgbClr val="4C4C4C"/>
              </a:solidFill>
              <a:prstDash val="solid"/>
              <a:round/>
            </a:ln>
          </a:bottom>
          <a:insideH>
            <a:ln w="12700" cap="flat">
              <a:solidFill>
                <a:srgbClr val="4C4C4C"/>
              </a:solidFill>
              <a:prstDash val="solid"/>
              <a:round/>
            </a:ln>
          </a:insideH>
          <a:insideV>
            <a:ln w="12700" cap="flat">
              <a:solidFill>
                <a:srgbClr val="4C4C4C"/>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Carle" userId="f100af7284acd912" providerId="LiveId" clId="{F764F6A4-D5CF-43C1-A9DD-70023A9B4A7E}"/>
    <pc:docChg chg="modSld">
      <pc:chgData name="Francisco Carle" userId="f100af7284acd912" providerId="LiveId" clId="{F764F6A4-D5CF-43C1-A9DD-70023A9B4A7E}" dt="2018-10-19T15:46:00.912" v="6"/>
      <pc:docMkLst>
        <pc:docMk/>
      </pc:docMkLst>
      <pc:sldChg chg="modSp">
        <pc:chgData name="Francisco Carle" userId="f100af7284acd912" providerId="LiveId" clId="{F764F6A4-D5CF-43C1-A9DD-70023A9B4A7E}" dt="2018-10-19T15:46:00.912" v="6"/>
        <pc:sldMkLst>
          <pc:docMk/>
          <pc:sldMk cId="0" sldId="298"/>
        </pc:sldMkLst>
        <pc:spChg chg="mod">
          <ac:chgData name="Francisco Carle" userId="f100af7284acd912" providerId="LiveId" clId="{F764F6A4-D5CF-43C1-A9DD-70023A9B4A7E}" dt="2018-10-19T15:46:00.912" v="6"/>
          <ac:spMkLst>
            <pc:docMk/>
            <pc:sldMk cId="0" sldId="298"/>
            <ac:spMk id="9248" creationId="{F7D97463-D156-40AF-8CC8-314ECB2C426F}"/>
          </ac:spMkLst>
        </pc:spChg>
      </pc:sldChg>
      <pc:sldChg chg="modSp">
        <pc:chgData name="Francisco Carle" userId="f100af7284acd912" providerId="LiveId" clId="{F764F6A4-D5CF-43C1-A9DD-70023A9B4A7E}" dt="2018-10-19T15:45:51.704" v="4"/>
        <pc:sldMkLst>
          <pc:docMk/>
          <pc:sldMk cId="0" sldId="300"/>
        </pc:sldMkLst>
        <pc:spChg chg="mod">
          <ac:chgData name="Francisco Carle" userId="f100af7284acd912" providerId="LiveId" clId="{F764F6A4-D5CF-43C1-A9DD-70023A9B4A7E}" dt="2018-10-19T15:45:51.704" v="4"/>
          <ac:spMkLst>
            <pc:docMk/>
            <pc:sldMk cId="0" sldId="300"/>
            <ac:spMk id="10280" creationId="{32718ECC-1AA6-4F4C-9905-7518825C7733}"/>
          </ac:spMkLst>
        </pc:spChg>
      </pc:sldChg>
      <pc:sldChg chg="modSp">
        <pc:chgData name="Francisco Carle" userId="f100af7284acd912" providerId="LiveId" clId="{F764F6A4-D5CF-43C1-A9DD-70023A9B4A7E}" dt="2018-10-19T15:45:57.843" v="5"/>
        <pc:sldMkLst>
          <pc:docMk/>
          <pc:sldMk cId="352105287" sldId="303"/>
        </pc:sldMkLst>
        <pc:spChg chg="mod">
          <ac:chgData name="Francisco Carle" userId="f100af7284acd912" providerId="LiveId" clId="{F764F6A4-D5CF-43C1-A9DD-70023A9B4A7E}" dt="2018-10-19T15:45:57.843" v="5"/>
          <ac:spMkLst>
            <pc:docMk/>
            <pc:sldMk cId="352105287" sldId="303"/>
            <ac:spMk id="9248" creationId="{F7D97463-D156-40AF-8CC8-314ECB2C42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xfrm>
            <a:off x="1143000" y="685800"/>
            <a:ext cx="4572000" cy="3429000"/>
          </a:xfrm>
          <a:prstGeom prst="rect">
            <a:avLst/>
          </a:prstGeom>
        </p:spPr>
        <p:txBody>
          <a:bodyPr/>
          <a:lstStyle/>
          <a:p>
            <a:endParaRPr/>
          </a:p>
        </p:txBody>
      </p:sp>
      <p:sp>
        <p:nvSpPr>
          <p:cNvPr id="98" name="Shape 9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96655689"/>
      </p:ext>
    </p:extLst>
  </p:cSld>
  <p:clrMap bg1="lt1" tx1="dk1" bg2="lt2" tx2="dk2" accent1="accent1" accent2="accent2" accent3="accent3" accent4="accent4" accent5="accent5" accent6="accent6" hlink="hlink" folHlink="folHlink"/>
  <p:notesStyle>
    <a:lvl1pPr defTabSz="457200" latinLnBrk="0">
      <a:spcBef>
        <a:spcPts val="400"/>
      </a:spcBef>
      <a:defRPr sz="1200">
        <a:latin typeface="+mn-lt"/>
        <a:ea typeface="+mn-ea"/>
        <a:cs typeface="+mn-cs"/>
        <a:sym typeface="Calibri"/>
      </a:defRPr>
    </a:lvl1pPr>
    <a:lvl2pPr indent="228600" defTabSz="457200" latinLnBrk="0">
      <a:spcBef>
        <a:spcPts val="400"/>
      </a:spcBef>
      <a:defRPr sz="1200">
        <a:latin typeface="+mn-lt"/>
        <a:ea typeface="+mn-ea"/>
        <a:cs typeface="+mn-cs"/>
        <a:sym typeface="Calibri"/>
      </a:defRPr>
    </a:lvl2pPr>
    <a:lvl3pPr indent="457200" defTabSz="457200" latinLnBrk="0">
      <a:spcBef>
        <a:spcPts val="400"/>
      </a:spcBef>
      <a:defRPr sz="1200">
        <a:latin typeface="+mn-lt"/>
        <a:ea typeface="+mn-ea"/>
        <a:cs typeface="+mn-cs"/>
        <a:sym typeface="Calibri"/>
      </a:defRPr>
    </a:lvl3pPr>
    <a:lvl4pPr indent="685800" defTabSz="457200" latinLnBrk="0">
      <a:spcBef>
        <a:spcPts val="400"/>
      </a:spcBef>
      <a:defRPr sz="1200">
        <a:latin typeface="+mn-lt"/>
        <a:ea typeface="+mn-ea"/>
        <a:cs typeface="+mn-cs"/>
        <a:sym typeface="Calibri"/>
      </a:defRPr>
    </a:lvl4pPr>
    <a:lvl5pPr indent="914400" defTabSz="457200" latinLnBrk="0">
      <a:spcBef>
        <a:spcPts val="400"/>
      </a:spcBef>
      <a:defRPr sz="1200">
        <a:latin typeface="+mn-lt"/>
        <a:ea typeface="+mn-ea"/>
        <a:cs typeface="+mn-cs"/>
        <a:sym typeface="Calibri"/>
      </a:defRPr>
    </a:lvl5pPr>
    <a:lvl6pPr indent="1143000" defTabSz="457200" latinLnBrk="0">
      <a:spcBef>
        <a:spcPts val="400"/>
      </a:spcBef>
      <a:defRPr sz="1200">
        <a:latin typeface="+mn-lt"/>
        <a:ea typeface="+mn-ea"/>
        <a:cs typeface="+mn-cs"/>
        <a:sym typeface="Calibri"/>
      </a:defRPr>
    </a:lvl6pPr>
    <a:lvl7pPr indent="1371600" defTabSz="457200" latinLnBrk="0">
      <a:spcBef>
        <a:spcPts val="400"/>
      </a:spcBef>
      <a:defRPr sz="1200">
        <a:latin typeface="+mn-lt"/>
        <a:ea typeface="+mn-ea"/>
        <a:cs typeface="+mn-cs"/>
        <a:sym typeface="Calibri"/>
      </a:defRPr>
    </a:lvl7pPr>
    <a:lvl8pPr indent="1600200" defTabSz="457200" latinLnBrk="0">
      <a:spcBef>
        <a:spcPts val="400"/>
      </a:spcBef>
      <a:defRPr sz="1200">
        <a:latin typeface="+mn-lt"/>
        <a:ea typeface="+mn-ea"/>
        <a:cs typeface="+mn-cs"/>
        <a:sym typeface="Calibri"/>
      </a:defRPr>
    </a:lvl8pPr>
    <a:lvl9pPr indent="1828800" defTabSz="4572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efault">
    <p:spTree>
      <p:nvGrpSpPr>
        <p:cNvPr id="1" name=""/>
        <p:cNvGrpSpPr/>
        <p:nvPr/>
      </p:nvGrpSpPr>
      <p:grpSpPr>
        <a:xfrm>
          <a:off x="0" y="0"/>
          <a:ext cx="0" cy="0"/>
          <a:chOff x="0" y="0"/>
          <a:chExt cx="0" cy="0"/>
        </a:xfrm>
      </p:grpSpPr>
      <p:sp>
        <p:nvSpPr>
          <p:cNvPr id="1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16" name="Texto del título"/>
          <p:cNvSpPr txBox="1">
            <a:spLocks noGrp="1"/>
          </p:cNvSpPr>
          <p:nvPr>
            <p:ph type="title"/>
          </p:nvPr>
        </p:nvSpPr>
        <p:spPr>
          <a:prstGeom prst="rect">
            <a:avLst/>
          </a:prstGeom>
        </p:spPr>
        <p:txBody>
          <a:bodyPr/>
          <a:lstStyle/>
          <a:p>
            <a:r>
              <a:t>Texto del título</a:t>
            </a:r>
          </a:p>
        </p:txBody>
      </p:sp>
      <p:sp>
        <p:nvSpPr>
          <p:cNvPr id="17"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4" name="Figura"/>
          <p:cNvSpPr/>
          <p:nvPr/>
        </p:nvSpPr>
        <p:spPr>
          <a:xfrm rot="10800000">
            <a:off x="4602162" y="388936"/>
            <a:ext cx="4325938" cy="307977"/>
          </a:xfrm>
          <a:custGeom>
            <a:avLst/>
            <a:gdLst/>
            <a:ahLst/>
            <a:cxnLst>
              <a:cxn ang="0">
                <a:pos x="wd2" y="hd2"/>
              </a:cxn>
              <a:cxn ang="5400000">
                <a:pos x="wd2" y="hd2"/>
              </a:cxn>
              <a:cxn ang="10800000">
                <a:pos x="wd2" y="hd2"/>
              </a:cxn>
              <a:cxn ang="16200000">
                <a:pos x="wd2" y="hd2"/>
              </a:cxn>
            </a:cxnLst>
            <a:rect l="0" t="0" r="r" b="b"/>
            <a:pathLst>
              <a:path w="21600" h="21600" extrusionOk="0">
                <a:moveTo>
                  <a:pt x="769" y="0"/>
                </a:moveTo>
                <a:lnTo>
                  <a:pt x="21600" y="0"/>
                </a:lnTo>
                <a:lnTo>
                  <a:pt x="21600" y="10800"/>
                </a:lnTo>
                <a:cubicBezTo>
                  <a:pt x="21600" y="16765"/>
                  <a:pt x="21256" y="21600"/>
                  <a:pt x="20831" y="21600"/>
                </a:cubicBezTo>
                <a:lnTo>
                  <a:pt x="0" y="21600"/>
                </a:lnTo>
                <a:lnTo>
                  <a:pt x="0" y="10800"/>
                </a:lnTo>
                <a:cubicBezTo>
                  <a:pt x="0" y="4835"/>
                  <a:pt x="344" y="0"/>
                  <a:pt x="769" y="0"/>
                </a:cubicBezTo>
                <a:close/>
              </a:path>
            </a:pathLst>
          </a:custGeom>
          <a:solidFill>
            <a:schemeClr val="accent1"/>
          </a:solidFill>
          <a:ln w="12700">
            <a:miter lim="400000"/>
          </a:ln>
        </p:spPr>
        <p:txBody>
          <a:bodyPr lIns="45719" rIns="45719" anchor="ctr"/>
          <a:lstStyle/>
          <a:p>
            <a:pPr>
              <a:defRPr>
                <a:latin typeface="Arial"/>
                <a:ea typeface="Arial"/>
                <a:cs typeface="Arial"/>
                <a:sym typeface="Arial"/>
              </a:defRPr>
            </a:pPr>
            <a:endParaRPr/>
          </a:p>
        </p:txBody>
      </p:sp>
      <p:sp>
        <p:nvSpPr>
          <p:cNvPr id="25" name="Rectángulo"/>
          <p:cNvSpPr/>
          <p:nvPr/>
        </p:nvSpPr>
        <p:spPr>
          <a:xfrm rot="10800000">
            <a:off x="76200" y="633412"/>
            <a:ext cx="4525963" cy="63501"/>
          </a:xfrm>
          <a:prstGeom prst="rect">
            <a:avLst/>
          </a:prstGeom>
          <a:solidFill>
            <a:schemeClr val="accent2"/>
          </a:solidFill>
          <a:ln w="12700">
            <a:miter lim="400000"/>
          </a:ln>
        </p:spPr>
        <p:txBody>
          <a:bodyPr lIns="45719" rIns="45719" anchor="ctr"/>
          <a:lstStyle/>
          <a:p>
            <a:pPr>
              <a:lnSpc>
                <a:spcPct val="80000"/>
              </a:lnSpc>
              <a:spcBef>
                <a:spcPts val="1000"/>
              </a:spcBef>
              <a:defRPr sz="2600">
                <a:solidFill>
                  <a:srgbClr val="7F7F7F"/>
                </a:solidFill>
              </a:defRPr>
            </a:pPr>
            <a:endParaRPr/>
          </a:p>
        </p:txBody>
      </p:sp>
      <p:sp>
        <p:nvSpPr>
          <p:cNvPr id="26" name="Figura"/>
          <p:cNvSpPr/>
          <p:nvPr/>
        </p:nvSpPr>
        <p:spPr>
          <a:xfrm>
            <a:off x="76200" y="60324"/>
            <a:ext cx="8956676" cy="588965"/>
          </a:xfrm>
          <a:custGeom>
            <a:avLst/>
            <a:gdLst/>
            <a:ahLst/>
            <a:cxnLst>
              <a:cxn ang="0">
                <a:pos x="wd2" y="hd2"/>
              </a:cxn>
              <a:cxn ang="5400000">
                <a:pos x="wd2" y="hd2"/>
              </a:cxn>
              <a:cxn ang="10800000">
                <a:pos x="wd2" y="hd2"/>
              </a:cxn>
              <a:cxn ang="16200000">
                <a:pos x="wd2" y="hd2"/>
              </a:cxn>
            </a:cxnLst>
            <a:rect l="0" t="0" r="r" b="b"/>
            <a:pathLst>
              <a:path w="21600" h="21600" extrusionOk="0">
                <a:moveTo>
                  <a:pt x="710" y="0"/>
                </a:moveTo>
                <a:lnTo>
                  <a:pt x="21600" y="0"/>
                </a:lnTo>
                <a:lnTo>
                  <a:pt x="21600" y="10800"/>
                </a:lnTo>
                <a:cubicBezTo>
                  <a:pt x="21600" y="16765"/>
                  <a:pt x="21282" y="21600"/>
                  <a:pt x="20890" y="21600"/>
                </a:cubicBezTo>
                <a:lnTo>
                  <a:pt x="0" y="21600"/>
                </a:lnTo>
                <a:lnTo>
                  <a:pt x="0" y="10800"/>
                </a:lnTo>
                <a:cubicBezTo>
                  <a:pt x="0" y="4835"/>
                  <a:pt x="318" y="0"/>
                  <a:pt x="710" y="0"/>
                </a:cubicBezTo>
                <a:close/>
              </a:path>
            </a:pathLst>
          </a:custGeom>
          <a:gradFill>
            <a:gsLst>
              <a:gs pos="0">
                <a:srgbClr val="DBDBDB"/>
              </a:gs>
              <a:gs pos="36000">
                <a:srgbClr val="949494"/>
              </a:gs>
              <a:gs pos="100000">
                <a:srgbClr val="888888"/>
              </a:gs>
            </a:gsLst>
            <a:lin ang="10800000"/>
          </a:gradFill>
          <a:ln w="12700">
            <a:miter lim="400000"/>
          </a:ln>
        </p:spPr>
        <p:txBody>
          <a:bodyPr lIns="45719" rIns="45719" anchor="ctr"/>
          <a:lstStyle/>
          <a:p>
            <a:pPr>
              <a:defRPr>
                <a:latin typeface="Arial"/>
                <a:ea typeface="Arial"/>
                <a:cs typeface="Arial"/>
                <a:sym typeface="Arial"/>
              </a:defRPr>
            </a:pPr>
            <a:endParaRPr/>
          </a:p>
        </p:txBody>
      </p:sp>
      <p:pic>
        <p:nvPicPr>
          <p:cNvPr id="27" name="image.tif" descr="image.tif"/>
          <p:cNvPicPr>
            <a:picLocks noChangeAspect="1"/>
          </p:cNvPicPr>
          <p:nvPr/>
        </p:nvPicPr>
        <p:blipFill>
          <a:blip r:embed="rId2">
            <a:extLst/>
          </a:blip>
          <a:srcRect l="8580" t="28216" r="9477" b="31001"/>
          <a:stretch>
            <a:fillRect/>
          </a:stretch>
        </p:blipFill>
        <p:spPr>
          <a:xfrm>
            <a:off x="7767637" y="4581525"/>
            <a:ext cx="1327151" cy="511175"/>
          </a:xfrm>
          <a:prstGeom prst="rect">
            <a:avLst/>
          </a:prstGeom>
          <a:ln w="12700">
            <a:miter lim="400000"/>
          </a:ln>
        </p:spPr>
      </p:pic>
      <p:sp>
        <p:nvSpPr>
          <p:cNvPr id="28" name="Rectángulo redondeado"/>
          <p:cNvSpPr/>
          <p:nvPr/>
        </p:nvSpPr>
        <p:spPr>
          <a:xfrm>
            <a:off x="7450137" y="4391025"/>
            <a:ext cx="1593851" cy="712788"/>
          </a:xfrm>
          <a:prstGeom prst="roundRect">
            <a:avLst>
              <a:gd name="adj" fmla="val 16667"/>
            </a:avLst>
          </a:prstGeom>
          <a:solidFill>
            <a:srgbClr val="FFFFFF"/>
          </a:solidFill>
          <a:ln w="25400">
            <a:solidFill>
              <a:srgbClr val="FFFFFF"/>
            </a:solidFill>
          </a:ln>
        </p:spPr>
        <p:txBody>
          <a:bodyPr lIns="45719" rIns="45719" anchor="ctr"/>
          <a:lstStyle/>
          <a:p>
            <a:pPr algn="ctr">
              <a:defRPr>
                <a:solidFill>
                  <a:srgbClr val="FFFFFF"/>
                </a:solidFill>
              </a:defRPr>
            </a:pPr>
            <a:endParaRPr/>
          </a:p>
        </p:txBody>
      </p:sp>
      <p:sp>
        <p:nvSpPr>
          <p:cNvPr id="29" name="Figura"/>
          <p:cNvSpPr/>
          <p:nvPr/>
        </p:nvSpPr>
        <p:spPr>
          <a:xfrm rot="10800000">
            <a:off x="4367212" y="4006848"/>
            <a:ext cx="4325938" cy="612778"/>
          </a:xfrm>
          <a:custGeom>
            <a:avLst/>
            <a:gdLst/>
            <a:ahLst/>
            <a:cxnLst>
              <a:cxn ang="0">
                <a:pos x="wd2" y="hd2"/>
              </a:cxn>
              <a:cxn ang="5400000">
                <a:pos x="wd2" y="hd2"/>
              </a:cxn>
              <a:cxn ang="10800000">
                <a:pos x="wd2" y="hd2"/>
              </a:cxn>
              <a:cxn ang="16200000">
                <a:pos x="wd2" y="hd2"/>
              </a:cxn>
            </a:cxnLst>
            <a:rect l="0" t="0" r="r" b="b"/>
            <a:pathLst>
              <a:path w="21600" h="21600" extrusionOk="0">
                <a:moveTo>
                  <a:pt x="1530" y="0"/>
                </a:moveTo>
                <a:lnTo>
                  <a:pt x="21600" y="0"/>
                </a:lnTo>
                <a:lnTo>
                  <a:pt x="21600" y="10800"/>
                </a:lnTo>
                <a:cubicBezTo>
                  <a:pt x="21600" y="16765"/>
                  <a:pt x="20915" y="21600"/>
                  <a:pt x="20070" y="21600"/>
                </a:cubicBezTo>
                <a:lnTo>
                  <a:pt x="0" y="21600"/>
                </a:lnTo>
                <a:lnTo>
                  <a:pt x="0" y="10800"/>
                </a:lnTo>
                <a:cubicBezTo>
                  <a:pt x="0" y="4835"/>
                  <a:pt x="685" y="0"/>
                  <a:pt x="1530" y="0"/>
                </a:cubicBezTo>
                <a:close/>
              </a:path>
            </a:pathLst>
          </a:custGeom>
          <a:solidFill>
            <a:schemeClr val="accent1"/>
          </a:solidFill>
          <a:ln w="12700">
            <a:miter lim="400000"/>
          </a:ln>
        </p:spPr>
        <p:txBody>
          <a:bodyPr lIns="45719" rIns="45719" anchor="ctr"/>
          <a:lstStyle/>
          <a:p>
            <a:pPr>
              <a:defRPr>
                <a:latin typeface="Arial"/>
                <a:ea typeface="Arial"/>
                <a:cs typeface="Arial"/>
                <a:sym typeface="Arial"/>
              </a:defRPr>
            </a:pPr>
            <a:endParaRPr/>
          </a:p>
        </p:txBody>
      </p:sp>
      <p:sp>
        <p:nvSpPr>
          <p:cNvPr id="30" name="Rectángulo"/>
          <p:cNvSpPr/>
          <p:nvPr/>
        </p:nvSpPr>
        <p:spPr>
          <a:xfrm rot="10800000">
            <a:off x="100012" y="4556125"/>
            <a:ext cx="4525963" cy="63500"/>
          </a:xfrm>
          <a:prstGeom prst="rect">
            <a:avLst/>
          </a:prstGeom>
          <a:solidFill>
            <a:schemeClr val="accent2"/>
          </a:solidFill>
          <a:ln w="12700">
            <a:miter lim="400000"/>
          </a:ln>
        </p:spPr>
        <p:txBody>
          <a:bodyPr lIns="45719" rIns="45719" anchor="ctr"/>
          <a:lstStyle/>
          <a:p>
            <a:pPr>
              <a:lnSpc>
                <a:spcPct val="80000"/>
              </a:lnSpc>
              <a:spcBef>
                <a:spcPts val="1000"/>
              </a:spcBef>
              <a:defRPr sz="2600">
                <a:solidFill>
                  <a:srgbClr val="7F7F7F"/>
                </a:solidFill>
              </a:defRPr>
            </a:pPr>
            <a:endParaRPr/>
          </a:p>
        </p:txBody>
      </p:sp>
      <p:sp>
        <p:nvSpPr>
          <p:cNvPr id="31" name="Rectángulo"/>
          <p:cNvSpPr/>
          <p:nvPr/>
        </p:nvSpPr>
        <p:spPr>
          <a:xfrm>
            <a:off x="-1" y="0"/>
            <a:ext cx="9144002" cy="889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32" name="image.tif" descr="image.tif"/>
          <p:cNvPicPr>
            <a:picLocks noChangeAspect="1"/>
          </p:cNvPicPr>
          <p:nvPr/>
        </p:nvPicPr>
        <p:blipFill>
          <a:blip r:embed="rId2">
            <a:extLst/>
          </a:blip>
          <a:srcRect l="8580" t="28216" r="9477" b="31001"/>
          <a:stretch>
            <a:fillRect/>
          </a:stretch>
        </p:blipFill>
        <p:spPr>
          <a:xfrm>
            <a:off x="6932612" y="196850"/>
            <a:ext cx="2111376" cy="811213"/>
          </a:xfrm>
          <a:prstGeom prst="rect">
            <a:avLst/>
          </a:prstGeom>
          <a:ln w="12700">
            <a:miter lim="400000"/>
          </a:ln>
        </p:spPr>
      </p:pic>
      <p:grpSp>
        <p:nvGrpSpPr>
          <p:cNvPr id="36" name="Grupo"/>
          <p:cNvGrpSpPr/>
          <p:nvPr/>
        </p:nvGrpSpPr>
        <p:grpSpPr>
          <a:xfrm>
            <a:off x="100012" y="1068387"/>
            <a:ext cx="8851901" cy="3487738"/>
            <a:chOff x="0" y="0"/>
            <a:chExt cx="8851900" cy="3487737"/>
          </a:xfrm>
        </p:grpSpPr>
        <p:sp>
          <p:nvSpPr>
            <p:cNvPr id="33" name="Figura"/>
            <p:cNvSpPr/>
            <p:nvPr/>
          </p:nvSpPr>
          <p:spPr>
            <a:xfrm>
              <a:off x="0" y="139700"/>
              <a:ext cx="8851900" cy="3348038"/>
            </a:xfrm>
            <a:custGeom>
              <a:avLst/>
              <a:gdLst/>
              <a:ahLst/>
              <a:cxnLst>
                <a:cxn ang="0">
                  <a:pos x="wd2" y="hd2"/>
                </a:cxn>
                <a:cxn ang="5400000">
                  <a:pos x="wd2" y="hd2"/>
                </a:cxn>
                <a:cxn ang="10800000">
                  <a:pos x="wd2" y="hd2"/>
                </a:cxn>
                <a:cxn ang="16200000">
                  <a:pos x="wd2" y="hd2"/>
                </a:cxn>
              </a:cxnLst>
              <a:rect l="0" t="0" r="r" b="b"/>
              <a:pathLst>
                <a:path w="21600" h="21600" extrusionOk="0">
                  <a:moveTo>
                    <a:pt x="1348" y="0"/>
                  </a:moveTo>
                  <a:lnTo>
                    <a:pt x="21600" y="0"/>
                  </a:lnTo>
                  <a:lnTo>
                    <a:pt x="21600" y="18000"/>
                  </a:lnTo>
                  <a:cubicBezTo>
                    <a:pt x="21600" y="19988"/>
                    <a:pt x="20997" y="21600"/>
                    <a:pt x="20252" y="21600"/>
                  </a:cubicBezTo>
                  <a:lnTo>
                    <a:pt x="0" y="21600"/>
                  </a:lnTo>
                  <a:lnTo>
                    <a:pt x="0" y="3600"/>
                  </a:lnTo>
                  <a:cubicBezTo>
                    <a:pt x="0" y="1612"/>
                    <a:pt x="603" y="0"/>
                    <a:pt x="1348" y="0"/>
                  </a:cubicBezTo>
                  <a:close/>
                </a:path>
              </a:pathLst>
            </a:custGeom>
            <a:gradFill flip="none" rotWithShape="1">
              <a:gsLst>
                <a:gs pos="0">
                  <a:srgbClr val="949494"/>
                </a:gs>
                <a:gs pos="50000">
                  <a:srgbClr val="DBDBDB"/>
                </a:gs>
                <a:gs pos="100000">
                  <a:srgbClr val="949494"/>
                </a:gs>
              </a:gsLst>
              <a:lin ang="10800000" scaled="0"/>
            </a:gra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34" name="Figura"/>
            <p:cNvSpPr/>
            <p:nvPr/>
          </p:nvSpPr>
          <p:spPr>
            <a:xfrm>
              <a:off x="11112" y="0"/>
              <a:ext cx="1801814" cy="1492251"/>
            </a:xfrm>
            <a:custGeom>
              <a:avLst/>
              <a:gdLst/>
              <a:ahLst/>
              <a:cxnLst>
                <a:cxn ang="0">
                  <a:pos x="wd2" y="hd2"/>
                </a:cxn>
                <a:cxn ang="5400000">
                  <a:pos x="wd2" y="hd2"/>
                </a:cxn>
                <a:cxn ang="10800000">
                  <a:pos x="wd2" y="hd2"/>
                </a:cxn>
                <a:cxn ang="16200000">
                  <a:pos x="wd2" y="hd2"/>
                </a:cxn>
              </a:cxnLst>
              <a:rect l="0" t="0" r="r" b="b"/>
              <a:pathLst>
                <a:path w="21600" h="21600" extrusionOk="0">
                  <a:moveTo>
                    <a:pt x="2951" y="0"/>
                  </a:moveTo>
                  <a:lnTo>
                    <a:pt x="21600" y="0"/>
                  </a:lnTo>
                  <a:lnTo>
                    <a:pt x="21600" y="18000"/>
                  </a:lnTo>
                  <a:cubicBezTo>
                    <a:pt x="21600" y="19988"/>
                    <a:pt x="20279" y="21600"/>
                    <a:pt x="18649" y="21600"/>
                  </a:cubicBezTo>
                  <a:lnTo>
                    <a:pt x="0" y="21600"/>
                  </a:lnTo>
                  <a:lnTo>
                    <a:pt x="0" y="3600"/>
                  </a:lnTo>
                  <a:cubicBezTo>
                    <a:pt x="0" y="1612"/>
                    <a:pt x="1321" y="0"/>
                    <a:pt x="2951" y="0"/>
                  </a:cubicBezTo>
                  <a:close/>
                </a:path>
              </a:pathLst>
            </a:custGeom>
            <a:solidFill>
              <a:srgbClr val="FFFFFF"/>
            </a:solidFill>
            <a:ln w="25400" cap="flat">
              <a:solidFill>
                <a:srgbClr val="FFFFFF"/>
              </a:solidFill>
              <a:prstDash val="solid"/>
              <a:round/>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35" name="Figura"/>
            <p:cNvSpPr/>
            <p:nvPr/>
          </p:nvSpPr>
          <p:spPr>
            <a:xfrm>
              <a:off x="0" y="139700"/>
              <a:ext cx="8851900" cy="3348038"/>
            </a:xfrm>
            <a:custGeom>
              <a:avLst/>
              <a:gdLst/>
              <a:ahLst/>
              <a:cxnLst>
                <a:cxn ang="0">
                  <a:pos x="wd2" y="hd2"/>
                </a:cxn>
                <a:cxn ang="5400000">
                  <a:pos x="wd2" y="hd2"/>
                </a:cxn>
                <a:cxn ang="10800000">
                  <a:pos x="wd2" y="hd2"/>
                </a:cxn>
                <a:cxn ang="16200000">
                  <a:pos x="wd2" y="hd2"/>
                </a:cxn>
              </a:cxnLst>
              <a:rect l="0" t="0" r="r" b="b"/>
              <a:pathLst>
                <a:path w="21600" h="21600" extrusionOk="0">
                  <a:moveTo>
                    <a:pt x="1348" y="0"/>
                  </a:moveTo>
                  <a:lnTo>
                    <a:pt x="21600" y="0"/>
                  </a:lnTo>
                  <a:lnTo>
                    <a:pt x="21600" y="18000"/>
                  </a:lnTo>
                  <a:cubicBezTo>
                    <a:pt x="21600" y="19988"/>
                    <a:pt x="20997" y="21600"/>
                    <a:pt x="20252" y="21600"/>
                  </a:cubicBezTo>
                  <a:lnTo>
                    <a:pt x="0" y="21600"/>
                  </a:lnTo>
                  <a:lnTo>
                    <a:pt x="0" y="3600"/>
                  </a:lnTo>
                  <a:cubicBezTo>
                    <a:pt x="0" y="1612"/>
                    <a:pt x="603" y="0"/>
                    <a:pt x="1348" y="0"/>
                  </a:cubicBezTo>
                  <a:close/>
                </a:path>
              </a:pathLst>
            </a:custGeom>
            <a:gradFill flip="none" rotWithShape="1">
              <a:gsLst>
                <a:gs pos="0">
                  <a:srgbClr val="949494"/>
                </a:gs>
                <a:gs pos="50000">
                  <a:srgbClr val="DBDBDB"/>
                </a:gs>
                <a:gs pos="100000">
                  <a:srgbClr val="949494"/>
                </a:gs>
              </a:gsLst>
              <a:lin ang="10800000" scaled="0"/>
            </a:gra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grpSp>
      <p:sp>
        <p:nvSpPr>
          <p:cNvPr id="3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5" name="Figura"/>
          <p:cNvSpPr/>
          <p:nvPr/>
        </p:nvSpPr>
        <p:spPr>
          <a:xfrm rot="10800000">
            <a:off x="4602162" y="388936"/>
            <a:ext cx="4325938" cy="307977"/>
          </a:xfrm>
          <a:custGeom>
            <a:avLst/>
            <a:gdLst/>
            <a:ahLst/>
            <a:cxnLst>
              <a:cxn ang="0">
                <a:pos x="wd2" y="hd2"/>
              </a:cxn>
              <a:cxn ang="5400000">
                <a:pos x="wd2" y="hd2"/>
              </a:cxn>
              <a:cxn ang="10800000">
                <a:pos x="wd2" y="hd2"/>
              </a:cxn>
              <a:cxn ang="16200000">
                <a:pos x="wd2" y="hd2"/>
              </a:cxn>
            </a:cxnLst>
            <a:rect l="0" t="0" r="r" b="b"/>
            <a:pathLst>
              <a:path w="21600" h="21600" extrusionOk="0">
                <a:moveTo>
                  <a:pt x="769" y="0"/>
                </a:moveTo>
                <a:lnTo>
                  <a:pt x="21600" y="0"/>
                </a:lnTo>
                <a:lnTo>
                  <a:pt x="21600" y="10800"/>
                </a:lnTo>
                <a:cubicBezTo>
                  <a:pt x="21600" y="16765"/>
                  <a:pt x="21256" y="21600"/>
                  <a:pt x="20831" y="21600"/>
                </a:cubicBezTo>
                <a:lnTo>
                  <a:pt x="0" y="21600"/>
                </a:lnTo>
                <a:lnTo>
                  <a:pt x="0" y="10800"/>
                </a:lnTo>
                <a:cubicBezTo>
                  <a:pt x="0" y="4835"/>
                  <a:pt x="344" y="0"/>
                  <a:pt x="769" y="0"/>
                </a:cubicBezTo>
                <a:close/>
              </a:path>
            </a:pathLst>
          </a:custGeom>
          <a:solidFill>
            <a:schemeClr val="accent1"/>
          </a:solidFill>
          <a:ln w="12700">
            <a:miter lim="400000"/>
          </a:ln>
        </p:spPr>
        <p:txBody>
          <a:bodyPr lIns="45719" rIns="45719" anchor="ctr"/>
          <a:lstStyle/>
          <a:p>
            <a:pPr>
              <a:defRPr>
                <a:latin typeface="Arial"/>
                <a:ea typeface="Arial"/>
                <a:cs typeface="Arial"/>
                <a:sym typeface="Arial"/>
              </a:defRPr>
            </a:pPr>
            <a:endParaRPr/>
          </a:p>
        </p:txBody>
      </p:sp>
      <p:sp>
        <p:nvSpPr>
          <p:cNvPr id="56" name="Rectángulo"/>
          <p:cNvSpPr/>
          <p:nvPr/>
        </p:nvSpPr>
        <p:spPr>
          <a:xfrm rot="10800000">
            <a:off x="76200" y="633412"/>
            <a:ext cx="4525963" cy="63501"/>
          </a:xfrm>
          <a:prstGeom prst="rect">
            <a:avLst/>
          </a:prstGeom>
          <a:solidFill>
            <a:schemeClr val="accent2"/>
          </a:solidFill>
          <a:ln w="12700">
            <a:miter lim="400000"/>
          </a:ln>
        </p:spPr>
        <p:txBody>
          <a:bodyPr lIns="45719" rIns="45719" anchor="ctr"/>
          <a:lstStyle/>
          <a:p>
            <a:pPr>
              <a:lnSpc>
                <a:spcPct val="80000"/>
              </a:lnSpc>
              <a:spcBef>
                <a:spcPts val="1000"/>
              </a:spcBef>
              <a:defRPr sz="2600">
                <a:solidFill>
                  <a:srgbClr val="7F7F7F"/>
                </a:solidFill>
              </a:defRPr>
            </a:pPr>
            <a:endParaRPr/>
          </a:p>
        </p:txBody>
      </p:sp>
      <p:sp>
        <p:nvSpPr>
          <p:cNvPr id="57" name="Figura"/>
          <p:cNvSpPr/>
          <p:nvPr/>
        </p:nvSpPr>
        <p:spPr>
          <a:xfrm>
            <a:off x="76200" y="60324"/>
            <a:ext cx="8956676" cy="588965"/>
          </a:xfrm>
          <a:custGeom>
            <a:avLst/>
            <a:gdLst/>
            <a:ahLst/>
            <a:cxnLst>
              <a:cxn ang="0">
                <a:pos x="wd2" y="hd2"/>
              </a:cxn>
              <a:cxn ang="5400000">
                <a:pos x="wd2" y="hd2"/>
              </a:cxn>
              <a:cxn ang="10800000">
                <a:pos x="wd2" y="hd2"/>
              </a:cxn>
              <a:cxn ang="16200000">
                <a:pos x="wd2" y="hd2"/>
              </a:cxn>
            </a:cxnLst>
            <a:rect l="0" t="0" r="r" b="b"/>
            <a:pathLst>
              <a:path w="21600" h="21600" extrusionOk="0">
                <a:moveTo>
                  <a:pt x="710" y="0"/>
                </a:moveTo>
                <a:lnTo>
                  <a:pt x="21600" y="0"/>
                </a:lnTo>
                <a:lnTo>
                  <a:pt x="21600" y="10800"/>
                </a:lnTo>
                <a:cubicBezTo>
                  <a:pt x="21600" y="16765"/>
                  <a:pt x="21282" y="21600"/>
                  <a:pt x="20890" y="21600"/>
                </a:cubicBezTo>
                <a:lnTo>
                  <a:pt x="0" y="21600"/>
                </a:lnTo>
                <a:lnTo>
                  <a:pt x="0" y="10800"/>
                </a:lnTo>
                <a:cubicBezTo>
                  <a:pt x="0" y="4835"/>
                  <a:pt x="318" y="0"/>
                  <a:pt x="710" y="0"/>
                </a:cubicBezTo>
                <a:close/>
              </a:path>
            </a:pathLst>
          </a:custGeom>
          <a:gradFill>
            <a:gsLst>
              <a:gs pos="0">
                <a:srgbClr val="DBDBDB"/>
              </a:gs>
              <a:gs pos="36000">
                <a:srgbClr val="949494"/>
              </a:gs>
              <a:gs pos="100000">
                <a:srgbClr val="888888"/>
              </a:gs>
            </a:gsLst>
            <a:lin ang="10800000"/>
          </a:gradFill>
          <a:ln w="12700">
            <a:miter lim="400000"/>
          </a:ln>
        </p:spPr>
        <p:txBody>
          <a:bodyPr lIns="45719" rIns="45719" anchor="ctr"/>
          <a:lstStyle/>
          <a:p>
            <a:pPr>
              <a:defRPr>
                <a:latin typeface="Arial"/>
                <a:ea typeface="Arial"/>
                <a:cs typeface="Arial"/>
                <a:sym typeface="Arial"/>
              </a:defRPr>
            </a:pPr>
            <a:endParaRPr/>
          </a:p>
        </p:txBody>
      </p:sp>
      <p:pic>
        <p:nvPicPr>
          <p:cNvPr id="58" name="image.tif" descr="image.tif"/>
          <p:cNvPicPr>
            <a:picLocks noChangeAspect="1"/>
          </p:cNvPicPr>
          <p:nvPr/>
        </p:nvPicPr>
        <p:blipFill>
          <a:blip r:embed="rId2">
            <a:extLst/>
          </a:blip>
          <a:srcRect l="8580" t="28216" r="9477" b="31001"/>
          <a:stretch>
            <a:fillRect/>
          </a:stretch>
        </p:blipFill>
        <p:spPr>
          <a:xfrm>
            <a:off x="7767637" y="4581525"/>
            <a:ext cx="1327151" cy="511175"/>
          </a:xfrm>
          <a:prstGeom prst="rect">
            <a:avLst/>
          </a:prstGeom>
          <a:ln w="12700">
            <a:miter lim="400000"/>
          </a:ln>
        </p:spPr>
      </p:pic>
      <p:sp>
        <p:nvSpPr>
          <p:cNvPr id="59" name="Figura"/>
          <p:cNvSpPr/>
          <p:nvPr/>
        </p:nvSpPr>
        <p:spPr>
          <a:xfrm rot="10800000">
            <a:off x="4083049" y="3440112"/>
            <a:ext cx="3619501" cy="438151"/>
          </a:xfrm>
          <a:custGeom>
            <a:avLst/>
            <a:gdLst/>
            <a:ahLst/>
            <a:cxnLst>
              <a:cxn ang="0">
                <a:pos x="wd2" y="hd2"/>
              </a:cxn>
              <a:cxn ang="5400000">
                <a:pos x="wd2" y="hd2"/>
              </a:cxn>
              <a:cxn ang="10800000">
                <a:pos x="wd2" y="hd2"/>
              </a:cxn>
              <a:cxn ang="16200000">
                <a:pos x="wd2" y="hd2"/>
              </a:cxn>
            </a:cxnLst>
            <a:rect l="0" t="0" r="r" b="b"/>
            <a:pathLst>
              <a:path w="21600" h="21600" extrusionOk="0">
                <a:moveTo>
                  <a:pt x="1307" y="0"/>
                </a:moveTo>
                <a:lnTo>
                  <a:pt x="21600" y="0"/>
                </a:lnTo>
                <a:lnTo>
                  <a:pt x="21600" y="10800"/>
                </a:lnTo>
                <a:cubicBezTo>
                  <a:pt x="21600" y="16765"/>
                  <a:pt x="21015" y="21600"/>
                  <a:pt x="20293" y="21600"/>
                </a:cubicBezTo>
                <a:lnTo>
                  <a:pt x="0" y="21600"/>
                </a:lnTo>
                <a:lnTo>
                  <a:pt x="0" y="10800"/>
                </a:lnTo>
                <a:cubicBezTo>
                  <a:pt x="0" y="4835"/>
                  <a:pt x="585" y="0"/>
                  <a:pt x="1307" y="0"/>
                </a:cubicBezTo>
                <a:close/>
              </a:path>
            </a:pathLst>
          </a:custGeom>
          <a:solidFill>
            <a:schemeClr val="accent1"/>
          </a:solidFill>
          <a:ln w="12700">
            <a:miter lim="400000"/>
          </a:ln>
        </p:spPr>
        <p:txBody>
          <a:bodyPr lIns="45719" rIns="45719" anchor="ctr"/>
          <a:lstStyle/>
          <a:p>
            <a:pPr>
              <a:defRPr>
                <a:latin typeface="Arial"/>
                <a:ea typeface="Arial"/>
                <a:cs typeface="Arial"/>
                <a:sym typeface="Arial"/>
              </a:defRPr>
            </a:pPr>
            <a:endParaRPr/>
          </a:p>
        </p:txBody>
      </p:sp>
      <p:sp>
        <p:nvSpPr>
          <p:cNvPr id="60" name="Rectángulo"/>
          <p:cNvSpPr/>
          <p:nvPr/>
        </p:nvSpPr>
        <p:spPr>
          <a:xfrm rot="10800000">
            <a:off x="319087" y="3829049"/>
            <a:ext cx="3787776" cy="46039"/>
          </a:xfrm>
          <a:prstGeom prst="rect">
            <a:avLst/>
          </a:prstGeom>
          <a:solidFill>
            <a:schemeClr val="accent2"/>
          </a:solidFill>
          <a:ln w="12700">
            <a:miter lim="400000"/>
          </a:ln>
        </p:spPr>
        <p:txBody>
          <a:bodyPr lIns="45719" rIns="45719" anchor="ctr"/>
          <a:lstStyle/>
          <a:p>
            <a:pPr>
              <a:lnSpc>
                <a:spcPct val="80000"/>
              </a:lnSpc>
              <a:spcBef>
                <a:spcPts val="1000"/>
              </a:spcBef>
              <a:defRPr sz="2600">
                <a:solidFill>
                  <a:srgbClr val="7F7F7F"/>
                </a:solidFill>
              </a:defRPr>
            </a:pPr>
            <a:endParaRPr/>
          </a:p>
        </p:txBody>
      </p:sp>
      <p:grpSp>
        <p:nvGrpSpPr>
          <p:cNvPr id="64" name="Grupo"/>
          <p:cNvGrpSpPr/>
          <p:nvPr/>
        </p:nvGrpSpPr>
        <p:grpSpPr>
          <a:xfrm>
            <a:off x="319087" y="1533525"/>
            <a:ext cx="7499351" cy="2300288"/>
            <a:chOff x="0" y="0"/>
            <a:chExt cx="7499350" cy="2300287"/>
          </a:xfrm>
        </p:grpSpPr>
        <p:sp>
          <p:nvSpPr>
            <p:cNvPr id="61" name="Figura"/>
            <p:cNvSpPr/>
            <p:nvPr/>
          </p:nvSpPr>
          <p:spPr>
            <a:xfrm>
              <a:off x="0" y="92074"/>
              <a:ext cx="7499350" cy="2208214"/>
            </a:xfrm>
            <a:custGeom>
              <a:avLst/>
              <a:gdLst/>
              <a:ahLst/>
              <a:cxnLst>
                <a:cxn ang="0">
                  <a:pos x="wd2" y="hd2"/>
                </a:cxn>
                <a:cxn ang="5400000">
                  <a:pos x="wd2" y="hd2"/>
                </a:cxn>
                <a:cxn ang="10800000">
                  <a:pos x="wd2" y="hd2"/>
                </a:cxn>
                <a:cxn ang="16200000">
                  <a:pos x="wd2" y="hd2"/>
                </a:cxn>
              </a:cxnLst>
              <a:rect l="0" t="0" r="r" b="b"/>
              <a:pathLst>
                <a:path w="21600" h="21600" extrusionOk="0">
                  <a:moveTo>
                    <a:pt x="1348" y="0"/>
                  </a:moveTo>
                  <a:lnTo>
                    <a:pt x="21600" y="0"/>
                  </a:lnTo>
                  <a:lnTo>
                    <a:pt x="21600" y="18000"/>
                  </a:lnTo>
                  <a:cubicBezTo>
                    <a:pt x="21600" y="19988"/>
                    <a:pt x="20997" y="21600"/>
                    <a:pt x="20252" y="21600"/>
                  </a:cubicBezTo>
                  <a:lnTo>
                    <a:pt x="0" y="21600"/>
                  </a:lnTo>
                  <a:lnTo>
                    <a:pt x="0" y="3600"/>
                  </a:lnTo>
                  <a:cubicBezTo>
                    <a:pt x="0" y="1612"/>
                    <a:pt x="603" y="0"/>
                    <a:pt x="1348" y="0"/>
                  </a:cubicBezTo>
                  <a:close/>
                </a:path>
              </a:pathLst>
            </a:custGeom>
            <a:gradFill flip="none" rotWithShape="1">
              <a:gsLst>
                <a:gs pos="0">
                  <a:srgbClr val="949494"/>
                </a:gs>
                <a:gs pos="50000">
                  <a:srgbClr val="DBDBDB"/>
                </a:gs>
                <a:gs pos="100000">
                  <a:srgbClr val="949494"/>
                </a:gs>
              </a:gsLst>
              <a:lin ang="10800000" scaled="0"/>
            </a:gra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62" name="Figura"/>
            <p:cNvSpPr/>
            <p:nvPr/>
          </p:nvSpPr>
          <p:spPr>
            <a:xfrm>
              <a:off x="9525" y="-1"/>
              <a:ext cx="1525588" cy="984251"/>
            </a:xfrm>
            <a:custGeom>
              <a:avLst/>
              <a:gdLst/>
              <a:ahLst/>
              <a:cxnLst>
                <a:cxn ang="0">
                  <a:pos x="wd2" y="hd2"/>
                </a:cxn>
                <a:cxn ang="5400000">
                  <a:pos x="wd2" y="hd2"/>
                </a:cxn>
                <a:cxn ang="10800000">
                  <a:pos x="wd2" y="hd2"/>
                </a:cxn>
                <a:cxn ang="16200000">
                  <a:pos x="wd2" y="hd2"/>
                </a:cxn>
              </a:cxnLst>
              <a:rect l="0" t="0" r="r" b="b"/>
              <a:pathLst>
                <a:path w="21600" h="21600" extrusionOk="0">
                  <a:moveTo>
                    <a:pt x="2953" y="0"/>
                  </a:moveTo>
                  <a:lnTo>
                    <a:pt x="21600" y="0"/>
                  </a:lnTo>
                  <a:lnTo>
                    <a:pt x="21600" y="18000"/>
                  </a:lnTo>
                  <a:cubicBezTo>
                    <a:pt x="21600" y="19988"/>
                    <a:pt x="20278" y="21600"/>
                    <a:pt x="18647" y="21600"/>
                  </a:cubicBezTo>
                  <a:lnTo>
                    <a:pt x="0" y="21600"/>
                  </a:lnTo>
                  <a:lnTo>
                    <a:pt x="0" y="3600"/>
                  </a:lnTo>
                  <a:cubicBezTo>
                    <a:pt x="0" y="1612"/>
                    <a:pt x="1322" y="0"/>
                    <a:pt x="2953" y="0"/>
                  </a:cubicBezTo>
                  <a:close/>
                </a:path>
              </a:pathLst>
            </a:custGeom>
            <a:solidFill>
              <a:srgbClr val="FFFFFF"/>
            </a:solidFill>
            <a:ln w="25400" cap="flat">
              <a:solidFill>
                <a:srgbClr val="FFFFFF"/>
              </a:solidFill>
              <a:prstDash val="solid"/>
              <a:round/>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63" name="Figura"/>
            <p:cNvSpPr/>
            <p:nvPr/>
          </p:nvSpPr>
          <p:spPr>
            <a:xfrm>
              <a:off x="0" y="92074"/>
              <a:ext cx="7499350" cy="2208214"/>
            </a:xfrm>
            <a:custGeom>
              <a:avLst/>
              <a:gdLst/>
              <a:ahLst/>
              <a:cxnLst>
                <a:cxn ang="0">
                  <a:pos x="wd2" y="hd2"/>
                </a:cxn>
                <a:cxn ang="5400000">
                  <a:pos x="wd2" y="hd2"/>
                </a:cxn>
                <a:cxn ang="10800000">
                  <a:pos x="wd2" y="hd2"/>
                </a:cxn>
                <a:cxn ang="16200000">
                  <a:pos x="wd2" y="hd2"/>
                </a:cxn>
              </a:cxnLst>
              <a:rect l="0" t="0" r="r" b="b"/>
              <a:pathLst>
                <a:path w="21600" h="21600" extrusionOk="0">
                  <a:moveTo>
                    <a:pt x="1348" y="0"/>
                  </a:moveTo>
                  <a:lnTo>
                    <a:pt x="21600" y="0"/>
                  </a:lnTo>
                  <a:lnTo>
                    <a:pt x="21600" y="18000"/>
                  </a:lnTo>
                  <a:cubicBezTo>
                    <a:pt x="21600" y="19988"/>
                    <a:pt x="20997" y="21600"/>
                    <a:pt x="20252" y="21600"/>
                  </a:cubicBezTo>
                  <a:lnTo>
                    <a:pt x="0" y="21600"/>
                  </a:lnTo>
                  <a:lnTo>
                    <a:pt x="0" y="3600"/>
                  </a:lnTo>
                  <a:cubicBezTo>
                    <a:pt x="0" y="1612"/>
                    <a:pt x="603" y="0"/>
                    <a:pt x="1348" y="0"/>
                  </a:cubicBezTo>
                  <a:close/>
                </a:path>
              </a:pathLst>
            </a:custGeom>
            <a:gradFill flip="none" rotWithShape="1">
              <a:gsLst>
                <a:gs pos="0">
                  <a:srgbClr val="949494"/>
                </a:gs>
                <a:gs pos="50000">
                  <a:srgbClr val="DBDBDB"/>
                </a:gs>
                <a:gs pos="100000">
                  <a:srgbClr val="949494"/>
                </a:gs>
              </a:gsLst>
              <a:lin ang="10800000" scaled="0"/>
            </a:gra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grpSp>
      <p:sp>
        <p:nvSpPr>
          <p:cNvPr id="65" name="Rectángulo"/>
          <p:cNvSpPr/>
          <p:nvPr/>
        </p:nvSpPr>
        <p:spPr>
          <a:xfrm>
            <a:off x="30162" y="30162"/>
            <a:ext cx="9063038" cy="7239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6" name="Texto del título"/>
          <p:cNvSpPr txBox="1">
            <a:spLocks noGrp="1"/>
          </p:cNvSpPr>
          <p:nvPr>
            <p:ph type="title"/>
          </p:nvPr>
        </p:nvSpPr>
        <p:spPr>
          <a:prstGeom prst="rect">
            <a:avLst/>
          </a:prstGeom>
        </p:spPr>
        <p:txBody>
          <a:bodyPr/>
          <a:lstStyle/>
          <a:p>
            <a:r>
              <a:t>Texto del título</a:t>
            </a:r>
          </a:p>
        </p:txBody>
      </p:sp>
      <p:sp>
        <p:nvSpPr>
          <p:cNvPr id="67"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5" name="Figura"/>
          <p:cNvSpPr/>
          <p:nvPr/>
        </p:nvSpPr>
        <p:spPr>
          <a:xfrm rot="10800000">
            <a:off x="4602162" y="388936"/>
            <a:ext cx="4325938" cy="307977"/>
          </a:xfrm>
          <a:custGeom>
            <a:avLst/>
            <a:gdLst/>
            <a:ahLst/>
            <a:cxnLst>
              <a:cxn ang="0">
                <a:pos x="wd2" y="hd2"/>
              </a:cxn>
              <a:cxn ang="5400000">
                <a:pos x="wd2" y="hd2"/>
              </a:cxn>
              <a:cxn ang="10800000">
                <a:pos x="wd2" y="hd2"/>
              </a:cxn>
              <a:cxn ang="16200000">
                <a:pos x="wd2" y="hd2"/>
              </a:cxn>
            </a:cxnLst>
            <a:rect l="0" t="0" r="r" b="b"/>
            <a:pathLst>
              <a:path w="21600" h="21600" extrusionOk="0">
                <a:moveTo>
                  <a:pt x="769" y="0"/>
                </a:moveTo>
                <a:lnTo>
                  <a:pt x="21600" y="0"/>
                </a:lnTo>
                <a:lnTo>
                  <a:pt x="21600" y="10800"/>
                </a:lnTo>
                <a:cubicBezTo>
                  <a:pt x="21600" y="16765"/>
                  <a:pt x="21256" y="21600"/>
                  <a:pt x="20831" y="21600"/>
                </a:cubicBezTo>
                <a:lnTo>
                  <a:pt x="0" y="21600"/>
                </a:lnTo>
                <a:lnTo>
                  <a:pt x="0" y="10800"/>
                </a:lnTo>
                <a:cubicBezTo>
                  <a:pt x="0" y="4835"/>
                  <a:pt x="344" y="0"/>
                  <a:pt x="769" y="0"/>
                </a:cubicBezTo>
                <a:close/>
              </a:path>
            </a:pathLst>
          </a:custGeom>
          <a:solidFill>
            <a:schemeClr val="accent1"/>
          </a:solidFill>
          <a:ln w="12700">
            <a:miter lim="400000"/>
          </a:ln>
        </p:spPr>
        <p:txBody>
          <a:bodyPr lIns="45719" rIns="45719" anchor="ctr"/>
          <a:lstStyle/>
          <a:p>
            <a:pPr>
              <a:defRPr>
                <a:latin typeface="Arial"/>
                <a:ea typeface="Arial"/>
                <a:cs typeface="Arial"/>
                <a:sym typeface="Arial"/>
              </a:defRPr>
            </a:pPr>
            <a:endParaRPr/>
          </a:p>
        </p:txBody>
      </p:sp>
      <p:sp>
        <p:nvSpPr>
          <p:cNvPr id="76" name="Rectángulo"/>
          <p:cNvSpPr/>
          <p:nvPr/>
        </p:nvSpPr>
        <p:spPr>
          <a:xfrm rot="10800000">
            <a:off x="76200" y="633412"/>
            <a:ext cx="4525963" cy="63501"/>
          </a:xfrm>
          <a:prstGeom prst="rect">
            <a:avLst/>
          </a:prstGeom>
          <a:solidFill>
            <a:schemeClr val="accent2"/>
          </a:solidFill>
          <a:ln w="12700">
            <a:miter lim="400000"/>
          </a:ln>
        </p:spPr>
        <p:txBody>
          <a:bodyPr lIns="45719" rIns="45719" anchor="ctr"/>
          <a:lstStyle/>
          <a:p>
            <a:pPr>
              <a:lnSpc>
                <a:spcPct val="80000"/>
              </a:lnSpc>
              <a:spcBef>
                <a:spcPts val="1000"/>
              </a:spcBef>
              <a:defRPr sz="2600">
                <a:solidFill>
                  <a:srgbClr val="7F7F7F"/>
                </a:solidFill>
              </a:defRPr>
            </a:pPr>
            <a:endParaRPr/>
          </a:p>
        </p:txBody>
      </p:sp>
      <p:sp>
        <p:nvSpPr>
          <p:cNvPr id="77" name="Figura"/>
          <p:cNvSpPr/>
          <p:nvPr/>
        </p:nvSpPr>
        <p:spPr>
          <a:xfrm>
            <a:off x="76200" y="60324"/>
            <a:ext cx="8956676" cy="588965"/>
          </a:xfrm>
          <a:custGeom>
            <a:avLst/>
            <a:gdLst/>
            <a:ahLst/>
            <a:cxnLst>
              <a:cxn ang="0">
                <a:pos x="wd2" y="hd2"/>
              </a:cxn>
              <a:cxn ang="5400000">
                <a:pos x="wd2" y="hd2"/>
              </a:cxn>
              <a:cxn ang="10800000">
                <a:pos x="wd2" y="hd2"/>
              </a:cxn>
              <a:cxn ang="16200000">
                <a:pos x="wd2" y="hd2"/>
              </a:cxn>
            </a:cxnLst>
            <a:rect l="0" t="0" r="r" b="b"/>
            <a:pathLst>
              <a:path w="21600" h="21600" extrusionOk="0">
                <a:moveTo>
                  <a:pt x="710" y="0"/>
                </a:moveTo>
                <a:lnTo>
                  <a:pt x="21600" y="0"/>
                </a:lnTo>
                <a:lnTo>
                  <a:pt x="21600" y="10800"/>
                </a:lnTo>
                <a:cubicBezTo>
                  <a:pt x="21600" y="16765"/>
                  <a:pt x="21282" y="21600"/>
                  <a:pt x="20890" y="21600"/>
                </a:cubicBezTo>
                <a:lnTo>
                  <a:pt x="0" y="21600"/>
                </a:lnTo>
                <a:lnTo>
                  <a:pt x="0" y="10800"/>
                </a:lnTo>
                <a:cubicBezTo>
                  <a:pt x="0" y="4835"/>
                  <a:pt x="318" y="0"/>
                  <a:pt x="710" y="0"/>
                </a:cubicBezTo>
                <a:close/>
              </a:path>
            </a:pathLst>
          </a:custGeom>
          <a:gradFill>
            <a:gsLst>
              <a:gs pos="0">
                <a:srgbClr val="DBDBDB"/>
              </a:gs>
              <a:gs pos="36000">
                <a:srgbClr val="949494"/>
              </a:gs>
              <a:gs pos="100000">
                <a:srgbClr val="888888"/>
              </a:gs>
            </a:gsLst>
            <a:lin ang="10800000"/>
          </a:gradFill>
          <a:ln w="12700">
            <a:miter lim="400000"/>
          </a:ln>
        </p:spPr>
        <p:txBody>
          <a:bodyPr lIns="45719" rIns="45719" anchor="ctr"/>
          <a:lstStyle/>
          <a:p>
            <a:pPr>
              <a:defRPr>
                <a:latin typeface="Arial"/>
                <a:ea typeface="Arial"/>
                <a:cs typeface="Arial"/>
                <a:sym typeface="Arial"/>
              </a:defRPr>
            </a:pPr>
            <a:endParaRPr/>
          </a:p>
        </p:txBody>
      </p:sp>
      <p:pic>
        <p:nvPicPr>
          <p:cNvPr id="78" name="image.tif" descr="image.tif"/>
          <p:cNvPicPr>
            <a:picLocks noChangeAspect="1"/>
          </p:cNvPicPr>
          <p:nvPr/>
        </p:nvPicPr>
        <p:blipFill>
          <a:blip r:embed="rId2">
            <a:extLst/>
          </a:blip>
          <a:srcRect l="8580" t="28216" r="9477" b="31001"/>
          <a:stretch>
            <a:fillRect/>
          </a:stretch>
        </p:blipFill>
        <p:spPr>
          <a:xfrm>
            <a:off x="7767637" y="4581525"/>
            <a:ext cx="1327151" cy="511175"/>
          </a:xfrm>
          <a:prstGeom prst="rect">
            <a:avLst/>
          </a:prstGeom>
          <a:ln w="12700">
            <a:miter lim="400000"/>
          </a:ln>
        </p:spPr>
      </p:pic>
      <p:grpSp>
        <p:nvGrpSpPr>
          <p:cNvPr id="85" name="Grupo"/>
          <p:cNvGrpSpPr/>
          <p:nvPr/>
        </p:nvGrpSpPr>
        <p:grpSpPr>
          <a:xfrm>
            <a:off x="101599" y="1069975"/>
            <a:ext cx="8851901" cy="3551238"/>
            <a:chOff x="0" y="0"/>
            <a:chExt cx="8851900" cy="3551237"/>
          </a:xfrm>
        </p:grpSpPr>
        <p:sp>
          <p:nvSpPr>
            <p:cNvPr id="79" name="Figura"/>
            <p:cNvSpPr/>
            <p:nvPr/>
          </p:nvSpPr>
          <p:spPr>
            <a:xfrm rot="10800000">
              <a:off x="4267199" y="2938461"/>
              <a:ext cx="4325939" cy="612777"/>
            </a:xfrm>
            <a:custGeom>
              <a:avLst/>
              <a:gdLst/>
              <a:ahLst/>
              <a:cxnLst>
                <a:cxn ang="0">
                  <a:pos x="wd2" y="hd2"/>
                </a:cxn>
                <a:cxn ang="5400000">
                  <a:pos x="wd2" y="hd2"/>
                </a:cxn>
                <a:cxn ang="10800000">
                  <a:pos x="wd2" y="hd2"/>
                </a:cxn>
                <a:cxn ang="16200000">
                  <a:pos x="wd2" y="hd2"/>
                </a:cxn>
              </a:cxnLst>
              <a:rect l="0" t="0" r="r" b="b"/>
              <a:pathLst>
                <a:path w="21600" h="21600" extrusionOk="0">
                  <a:moveTo>
                    <a:pt x="1530" y="0"/>
                  </a:moveTo>
                  <a:lnTo>
                    <a:pt x="21600" y="0"/>
                  </a:lnTo>
                  <a:lnTo>
                    <a:pt x="21600" y="10800"/>
                  </a:lnTo>
                  <a:cubicBezTo>
                    <a:pt x="21600" y="16765"/>
                    <a:pt x="20915" y="21600"/>
                    <a:pt x="20070" y="21600"/>
                  </a:cubicBezTo>
                  <a:lnTo>
                    <a:pt x="0" y="21600"/>
                  </a:lnTo>
                  <a:lnTo>
                    <a:pt x="0" y="10800"/>
                  </a:lnTo>
                  <a:cubicBezTo>
                    <a:pt x="0" y="4835"/>
                    <a:pt x="685" y="0"/>
                    <a:pt x="1530"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80" name="Rectángulo"/>
            <p:cNvSpPr/>
            <p:nvPr/>
          </p:nvSpPr>
          <p:spPr>
            <a:xfrm rot="10800000">
              <a:off x="0" y="3487737"/>
              <a:ext cx="4525964" cy="63501"/>
            </a:xfrm>
            <a:prstGeom prst="rect">
              <a:avLst/>
            </a:prstGeom>
            <a:solidFill>
              <a:schemeClr val="accent2"/>
            </a:solidFill>
            <a:ln w="12700" cap="flat">
              <a:noFill/>
              <a:miter lim="400000"/>
            </a:ln>
            <a:effectLst/>
          </p:spPr>
          <p:txBody>
            <a:bodyPr wrap="square" lIns="45719" tIns="45719" rIns="45719" bIns="45719" numCol="1" anchor="ctr">
              <a:noAutofit/>
            </a:bodyPr>
            <a:lstStyle/>
            <a:p>
              <a:pPr>
                <a:lnSpc>
                  <a:spcPct val="80000"/>
                </a:lnSpc>
                <a:spcBef>
                  <a:spcPts val="1000"/>
                </a:spcBef>
                <a:defRPr sz="2600">
                  <a:solidFill>
                    <a:srgbClr val="7F7F7F"/>
                  </a:solidFill>
                </a:defRPr>
              </a:pPr>
              <a:endParaRPr/>
            </a:p>
          </p:txBody>
        </p:sp>
        <p:grpSp>
          <p:nvGrpSpPr>
            <p:cNvPr id="84" name="Grupo"/>
            <p:cNvGrpSpPr/>
            <p:nvPr/>
          </p:nvGrpSpPr>
          <p:grpSpPr>
            <a:xfrm>
              <a:off x="-1" y="0"/>
              <a:ext cx="8851901" cy="3487737"/>
              <a:chOff x="0" y="0"/>
              <a:chExt cx="8851900" cy="3487736"/>
            </a:xfrm>
          </p:grpSpPr>
          <p:sp>
            <p:nvSpPr>
              <p:cNvPr id="81" name="Figura"/>
              <p:cNvSpPr/>
              <p:nvPr/>
            </p:nvSpPr>
            <p:spPr>
              <a:xfrm>
                <a:off x="0" y="139699"/>
                <a:ext cx="8851900" cy="3348038"/>
              </a:xfrm>
              <a:custGeom>
                <a:avLst/>
                <a:gdLst/>
                <a:ahLst/>
                <a:cxnLst>
                  <a:cxn ang="0">
                    <a:pos x="wd2" y="hd2"/>
                  </a:cxn>
                  <a:cxn ang="5400000">
                    <a:pos x="wd2" y="hd2"/>
                  </a:cxn>
                  <a:cxn ang="10800000">
                    <a:pos x="wd2" y="hd2"/>
                  </a:cxn>
                  <a:cxn ang="16200000">
                    <a:pos x="wd2" y="hd2"/>
                  </a:cxn>
                </a:cxnLst>
                <a:rect l="0" t="0" r="r" b="b"/>
                <a:pathLst>
                  <a:path w="21600" h="21600" extrusionOk="0">
                    <a:moveTo>
                      <a:pt x="1348" y="0"/>
                    </a:moveTo>
                    <a:lnTo>
                      <a:pt x="21600" y="0"/>
                    </a:lnTo>
                    <a:lnTo>
                      <a:pt x="21600" y="18000"/>
                    </a:lnTo>
                    <a:cubicBezTo>
                      <a:pt x="21600" y="19988"/>
                      <a:pt x="20997" y="21600"/>
                      <a:pt x="20252" y="21600"/>
                    </a:cubicBezTo>
                    <a:lnTo>
                      <a:pt x="0" y="21600"/>
                    </a:lnTo>
                    <a:lnTo>
                      <a:pt x="0" y="3600"/>
                    </a:lnTo>
                    <a:cubicBezTo>
                      <a:pt x="0" y="1612"/>
                      <a:pt x="603" y="0"/>
                      <a:pt x="1348" y="0"/>
                    </a:cubicBezTo>
                    <a:close/>
                  </a:path>
                </a:pathLst>
              </a:custGeom>
              <a:gradFill flip="none" rotWithShape="1">
                <a:gsLst>
                  <a:gs pos="0">
                    <a:srgbClr val="949494"/>
                  </a:gs>
                  <a:gs pos="50000">
                    <a:srgbClr val="DBDBDB"/>
                  </a:gs>
                  <a:gs pos="100000">
                    <a:srgbClr val="949494"/>
                  </a:gs>
                </a:gsLst>
                <a:lin ang="10800000" scaled="0"/>
              </a:gra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82" name="Figura"/>
              <p:cNvSpPr/>
              <p:nvPr/>
            </p:nvSpPr>
            <p:spPr>
              <a:xfrm>
                <a:off x="11113" y="0"/>
                <a:ext cx="1801813" cy="1492250"/>
              </a:xfrm>
              <a:custGeom>
                <a:avLst/>
                <a:gdLst/>
                <a:ahLst/>
                <a:cxnLst>
                  <a:cxn ang="0">
                    <a:pos x="wd2" y="hd2"/>
                  </a:cxn>
                  <a:cxn ang="5400000">
                    <a:pos x="wd2" y="hd2"/>
                  </a:cxn>
                  <a:cxn ang="10800000">
                    <a:pos x="wd2" y="hd2"/>
                  </a:cxn>
                  <a:cxn ang="16200000">
                    <a:pos x="wd2" y="hd2"/>
                  </a:cxn>
                </a:cxnLst>
                <a:rect l="0" t="0" r="r" b="b"/>
                <a:pathLst>
                  <a:path w="21600" h="21600" extrusionOk="0">
                    <a:moveTo>
                      <a:pt x="2951" y="0"/>
                    </a:moveTo>
                    <a:lnTo>
                      <a:pt x="21600" y="0"/>
                    </a:lnTo>
                    <a:lnTo>
                      <a:pt x="21600" y="18000"/>
                    </a:lnTo>
                    <a:cubicBezTo>
                      <a:pt x="21600" y="19988"/>
                      <a:pt x="20279" y="21600"/>
                      <a:pt x="18649" y="21600"/>
                    </a:cubicBezTo>
                    <a:lnTo>
                      <a:pt x="0" y="21600"/>
                    </a:lnTo>
                    <a:lnTo>
                      <a:pt x="0" y="3600"/>
                    </a:lnTo>
                    <a:cubicBezTo>
                      <a:pt x="0" y="1612"/>
                      <a:pt x="1321" y="0"/>
                      <a:pt x="2951" y="0"/>
                    </a:cubicBezTo>
                    <a:close/>
                  </a:path>
                </a:pathLst>
              </a:custGeom>
              <a:solidFill>
                <a:srgbClr val="FFFFFF"/>
              </a:solidFill>
              <a:ln w="25400" cap="flat">
                <a:solidFill>
                  <a:srgbClr val="FFFFFF"/>
                </a:solidFill>
                <a:prstDash val="solid"/>
                <a:round/>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83" name="Figura"/>
              <p:cNvSpPr/>
              <p:nvPr/>
            </p:nvSpPr>
            <p:spPr>
              <a:xfrm>
                <a:off x="0" y="139699"/>
                <a:ext cx="8851900" cy="3348038"/>
              </a:xfrm>
              <a:custGeom>
                <a:avLst/>
                <a:gdLst/>
                <a:ahLst/>
                <a:cxnLst>
                  <a:cxn ang="0">
                    <a:pos x="wd2" y="hd2"/>
                  </a:cxn>
                  <a:cxn ang="5400000">
                    <a:pos x="wd2" y="hd2"/>
                  </a:cxn>
                  <a:cxn ang="10800000">
                    <a:pos x="wd2" y="hd2"/>
                  </a:cxn>
                  <a:cxn ang="16200000">
                    <a:pos x="wd2" y="hd2"/>
                  </a:cxn>
                </a:cxnLst>
                <a:rect l="0" t="0" r="r" b="b"/>
                <a:pathLst>
                  <a:path w="21600" h="21600" extrusionOk="0">
                    <a:moveTo>
                      <a:pt x="1348" y="0"/>
                    </a:moveTo>
                    <a:lnTo>
                      <a:pt x="21600" y="0"/>
                    </a:lnTo>
                    <a:lnTo>
                      <a:pt x="21600" y="18000"/>
                    </a:lnTo>
                    <a:cubicBezTo>
                      <a:pt x="21600" y="19988"/>
                      <a:pt x="20997" y="21600"/>
                      <a:pt x="20252" y="21600"/>
                    </a:cubicBezTo>
                    <a:lnTo>
                      <a:pt x="0" y="21600"/>
                    </a:lnTo>
                    <a:lnTo>
                      <a:pt x="0" y="3600"/>
                    </a:lnTo>
                    <a:cubicBezTo>
                      <a:pt x="0" y="1612"/>
                      <a:pt x="603" y="0"/>
                      <a:pt x="1348" y="0"/>
                    </a:cubicBezTo>
                    <a:close/>
                  </a:path>
                </a:pathLst>
              </a:custGeom>
              <a:gradFill flip="none" rotWithShape="1">
                <a:gsLst>
                  <a:gs pos="0">
                    <a:srgbClr val="949494"/>
                  </a:gs>
                  <a:gs pos="50000">
                    <a:srgbClr val="DBDBDB"/>
                  </a:gs>
                  <a:gs pos="100000">
                    <a:srgbClr val="949494"/>
                  </a:gs>
                </a:gsLst>
                <a:lin ang="10800000" scaled="0"/>
              </a:gra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grpSp>
      </p:grpSp>
      <p:sp>
        <p:nvSpPr>
          <p:cNvPr id="86" name="Rectángulo redondeado"/>
          <p:cNvSpPr/>
          <p:nvPr/>
        </p:nvSpPr>
        <p:spPr>
          <a:xfrm>
            <a:off x="7491412" y="4652962"/>
            <a:ext cx="1592263" cy="450851"/>
          </a:xfrm>
          <a:prstGeom prst="roundRect">
            <a:avLst>
              <a:gd name="adj" fmla="val 16667"/>
            </a:avLst>
          </a:prstGeom>
          <a:solidFill>
            <a:srgbClr val="FFFFFF"/>
          </a:solidFill>
          <a:ln w="25400">
            <a:solidFill>
              <a:srgbClr val="FFFFFF"/>
            </a:solidFill>
          </a:ln>
        </p:spPr>
        <p:txBody>
          <a:bodyPr lIns="45719" rIns="45719" anchor="ctr"/>
          <a:lstStyle/>
          <a:p>
            <a:pPr algn="ctr">
              <a:defRPr>
                <a:solidFill>
                  <a:srgbClr val="FFFFFF"/>
                </a:solidFill>
              </a:defRPr>
            </a:pPr>
            <a:endParaRPr/>
          </a:p>
        </p:txBody>
      </p:sp>
      <p:sp>
        <p:nvSpPr>
          <p:cNvPr id="87" name="Rectángulo"/>
          <p:cNvSpPr/>
          <p:nvPr/>
        </p:nvSpPr>
        <p:spPr>
          <a:xfrm>
            <a:off x="-1" y="0"/>
            <a:ext cx="9144002" cy="889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88" name="image.tif" descr="image.tif"/>
          <p:cNvPicPr>
            <a:picLocks noChangeAspect="1"/>
          </p:cNvPicPr>
          <p:nvPr/>
        </p:nvPicPr>
        <p:blipFill>
          <a:blip r:embed="rId2">
            <a:extLst/>
          </a:blip>
          <a:srcRect l="8580" t="28216" r="9477" b="31001"/>
          <a:stretch>
            <a:fillRect/>
          </a:stretch>
        </p:blipFill>
        <p:spPr>
          <a:xfrm>
            <a:off x="6932612" y="196850"/>
            <a:ext cx="2111376" cy="811213"/>
          </a:xfrm>
          <a:prstGeom prst="rect">
            <a:avLst/>
          </a:prstGeom>
          <a:ln w="12700">
            <a:miter lim="400000"/>
          </a:ln>
        </p:spPr>
      </p:pic>
      <p:sp>
        <p:nvSpPr>
          <p:cNvPr id="89" name="Texto del título"/>
          <p:cNvSpPr txBox="1">
            <a:spLocks noGrp="1"/>
          </p:cNvSpPr>
          <p:nvPr>
            <p:ph type="title"/>
          </p:nvPr>
        </p:nvSpPr>
        <p:spPr>
          <a:prstGeom prst="rect">
            <a:avLst/>
          </a:prstGeom>
        </p:spPr>
        <p:txBody>
          <a:bodyPr/>
          <a:lstStyle/>
          <a:p>
            <a:r>
              <a:t>Texto del título</a:t>
            </a:r>
          </a:p>
        </p:txBody>
      </p:sp>
      <p:sp>
        <p:nvSpPr>
          <p:cNvPr id="90"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9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Dos objetos">
    <p:spTree>
      <p:nvGrpSpPr>
        <p:cNvPr id="1" name=""/>
        <p:cNvGrpSpPr/>
        <p:nvPr/>
      </p:nvGrpSpPr>
      <p:grpSpPr>
        <a:xfrm>
          <a:off x="0" y="0"/>
          <a:ext cx="0" cy="0"/>
          <a:chOff x="0" y="0"/>
          <a:chExt cx="0" cy="0"/>
        </a:xfrm>
      </p:grpSpPr>
      <p:sp>
        <p:nvSpPr>
          <p:cNvPr id="5" name="Marcador de número de diapositiva 6">
            <a:extLst>
              <a:ext uri="{FF2B5EF4-FFF2-40B4-BE49-F238E27FC236}">
                <a16:creationId xmlns:a16="http://schemas.microsoft.com/office/drawing/2014/main" xmlns="" id="{21AB0F2A-C8F4-441A-8961-D5B0881FC6E7}"/>
              </a:ext>
            </a:extLst>
          </p:cNvPr>
          <p:cNvSpPr txBox="1">
            <a:spLocks/>
          </p:cNvSpPr>
          <p:nvPr userDrawn="1"/>
        </p:nvSpPr>
        <p:spPr>
          <a:xfrm>
            <a:off x="0" y="4830763"/>
            <a:ext cx="728663" cy="273050"/>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fld id="{D1AE4A07-F1B0-4A42-BDDB-0AAFF27EDC36}" type="slidenum">
              <a:rPr lang="es-ES" sz="1000" smtClean="0">
                <a:solidFill>
                  <a:srgbClr val="969696"/>
                </a:solidFill>
                <a:latin typeface="Calibri" panose="020F0502020204030204" pitchFamily="34" charset="0"/>
              </a:rPr>
              <a:pPr algn="ctr" eaLnBrk="1" hangingPunct="1">
                <a:defRPr/>
              </a:pPr>
              <a:t>‹Nº›</a:t>
            </a:fld>
            <a:endParaRPr lang="es-ES" sz="1000">
              <a:solidFill>
                <a:srgbClr val="969696"/>
              </a:solidFill>
              <a:latin typeface="Calibri" panose="020F0502020204030204" pitchFamily="34" charset="0"/>
            </a:endParaRPr>
          </a:p>
        </p:txBody>
      </p:sp>
      <p:sp>
        <p:nvSpPr>
          <p:cNvPr id="4" name="Marcador de contenido 3"/>
          <p:cNvSpPr>
            <a:spLocks noGrp="1"/>
          </p:cNvSpPr>
          <p:nvPr>
            <p:ph sz="quarter" idx="13"/>
          </p:nvPr>
        </p:nvSpPr>
        <p:spPr>
          <a:xfrm>
            <a:off x="251209" y="884255"/>
            <a:ext cx="8500904" cy="3503595"/>
          </a:xfrm>
          <a:prstGeom prst="rect">
            <a:avLst/>
          </a:prstGeom>
        </p:spPr>
        <p:txBody>
          <a:bodyPr/>
          <a:lstStyle>
            <a:lvl1pPr>
              <a:defRPr sz="1600">
                <a:solidFill>
                  <a:schemeClr val="tx1"/>
                </a:solidFill>
              </a:defRPr>
            </a:lvl1pPr>
            <a:lvl2pPr marL="180975" indent="0">
              <a:defRPr sz="1400">
                <a:solidFill>
                  <a:schemeClr val="tx1"/>
                </a:solidFill>
              </a:defRPr>
            </a:lvl2pPr>
            <a:lvl3pPr marL="361950" indent="0">
              <a:defRPr sz="1200">
                <a:solidFill>
                  <a:schemeClr val="tx1"/>
                </a:solidFill>
              </a:defRPr>
            </a:lvl3pPr>
            <a:lvl4pPr marL="542925" indent="0">
              <a:defRPr sz="1100">
                <a:solidFill>
                  <a:schemeClr val="tx1"/>
                </a:solidFill>
              </a:defRPr>
            </a:lvl4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p:txBody>
      </p:sp>
      <p:sp>
        <p:nvSpPr>
          <p:cNvPr id="15" name="Marcador de título 10"/>
          <p:cNvSpPr>
            <a:spLocks noGrp="1"/>
          </p:cNvSpPr>
          <p:nvPr>
            <p:ph type="title"/>
          </p:nvPr>
        </p:nvSpPr>
        <p:spPr>
          <a:xfrm>
            <a:off x="251209" y="54083"/>
            <a:ext cx="8500904" cy="648233"/>
          </a:xfrm>
          <a:prstGeom prst="rect">
            <a:avLst/>
          </a:prstGeom>
        </p:spPr>
        <p:txBody>
          <a:bodyPr rtlCol="0">
            <a:normAutofit/>
          </a:bodyPr>
          <a:lstStyle>
            <a:lvl1pPr>
              <a:defRPr b="1"/>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31070978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igura"/>
          <p:cNvSpPr/>
          <p:nvPr/>
        </p:nvSpPr>
        <p:spPr>
          <a:xfrm rot="10800000">
            <a:off x="4602162" y="388936"/>
            <a:ext cx="4325938" cy="307977"/>
          </a:xfrm>
          <a:custGeom>
            <a:avLst/>
            <a:gdLst/>
            <a:ahLst/>
            <a:cxnLst>
              <a:cxn ang="0">
                <a:pos x="wd2" y="hd2"/>
              </a:cxn>
              <a:cxn ang="5400000">
                <a:pos x="wd2" y="hd2"/>
              </a:cxn>
              <a:cxn ang="10800000">
                <a:pos x="wd2" y="hd2"/>
              </a:cxn>
              <a:cxn ang="16200000">
                <a:pos x="wd2" y="hd2"/>
              </a:cxn>
            </a:cxnLst>
            <a:rect l="0" t="0" r="r" b="b"/>
            <a:pathLst>
              <a:path w="21600" h="21600" extrusionOk="0">
                <a:moveTo>
                  <a:pt x="769" y="0"/>
                </a:moveTo>
                <a:lnTo>
                  <a:pt x="21600" y="0"/>
                </a:lnTo>
                <a:lnTo>
                  <a:pt x="21600" y="10800"/>
                </a:lnTo>
                <a:cubicBezTo>
                  <a:pt x="21600" y="16765"/>
                  <a:pt x="21256" y="21600"/>
                  <a:pt x="20831" y="21600"/>
                </a:cubicBezTo>
                <a:lnTo>
                  <a:pt x="0" y="21600"/>
                </a:lnTo>
                <a:lnTo>
                  <a:pt x="0" y="10800"/>
                </a:lnTo>
                <a:cubicBezTo>
                  <a:pt x="0" y="4835"/>
                  <a:pt x="344" y="0"/>
                  <a:pt x="769" y="0"/>
                </a:cubicBezTo>
                <a:close/>
              </a:path>
            </a:pathLst>
          </a:custGeom>
          <a:solidFill>
            <a:schemeClr val="accent1"/>
          </a:solidFill>
          <a:ln w="12700">
            <a:miter lim="400000"/>
          </a:ln>
        </p:spPr>
        <p:txBody>
          <a:bodyPr lIns="45719" rIns="45719" anchor="ctr"/>
          <a:lstStyle/>
          <a:p>
            <a:pPr>
              <a:defRPr>
                <a:latin typeface="Arial"/>
                <a:ea typeface="Arial"/>
                <a:cs typeface="Arial"/>
                <a:sym typeface="Arial"/>
              </a:defRPr>
            </a:pPr>
            <a:endParaRPr/>
          </a:p>
        </p:txBody>
      </p:sp>
      <p:sp>
        <p:nvSpPr>
          <p:cNvPr id="3" name="Rectángulo"/>
          <p:cNvSpPr/>
          <p:nvPr/>
        </p:nvSpPr>
        <p:spPr>
          <a:xfrm rot="10800000">
            <a:off x="76200" y="633412"/>
            <a:ext cx="4525963" cy="63501"/>
          </a:xfrm>
          <a:prstGeom prst="rect">
            <a:avLst/>
          </a:prstGeom>
          <a:solidFill>
            <a:schemeClr val="accent2"/>
          </a:solidFill>
          <a:ln w="12700">
            <a:miter lim="400000"/>
          </a:ln>
        </p:spPr>
        <p:txBody>
          <a:bodyPr lIns="45719" rIns="45719" anchor="ctr"/>
          <a:lstStyle/>
          <a:p>
            <a:pPr>
              <a:lnSpc>
                <a:spcPct val="80000"/>
              </a:lnSpc>
              <a:spcBef>
                <a:spcPts val="1000"/>
              </a:spcBef>
              <a:defRPr sz="2600">
                <a:solidFill>
                  <a:srgbClr val="7F7F7F"/>
                </a:solidFill>
              </a:defRPr>
            </a:pPr>
            <a:endParaRPr/>
          </a:p>
        </p:txBody>
      </p:sp>
      <p:sp>
        <p:nvSpPr>
          <p:cNvPr id="4" name="Figura"/>
          <p:cNvSpPr/>
          <p:nvPr/>
        </p:nvSpPr>
        <p:spPr>
          <a:xfrm>
            <a:off x="76200" y="60324"/>
            <a:ext cx="8956676" cy="588965"/>
          </a:xfrm>
          <a:custGeom>
            <a:avLst/>
            <a:gdLst/>
            <a:ahLst/>
            <a:cxnLst>
              <a:cxn ang="0">
                <a:pos x="wd2" y="hd2"/>
              </a:cxn>
              <a:cxn ang="5400000">
                <a:pos x="wd2" y="hd2"/>
              </a:cxn>
              <a:cxn ang="10800000">
                <a:pos x="wd2" y="hd2"/>
              </a:cxn>
              <a:cxn ang="16200000">
                <a:pos x="wd2" y="hd2"/>
              </a:cxn>
            </a:cxnLst>
            <a:rect l="0" t="0" r="r" b="b"/>
            <a:pathLst>
              <a:path w="21600" h="21600" extrusionOk="0">
                <a:moveTo>
                  <a:pt x="710" y="0"/>
                </a:moveTo>
                <a:lnTo>
                  <a:pt x="21600" y="0"/>
                </a:lnTo>
                <a:lnTo>
                  <a:pt x="21600" y="10800"/>
                </a:lnTo>
                <a:cubicBezTo>
                  <a:pt x="21600" y="16765"/>
                  <a:pt x="21282" y="21600"/>
                  <a:pt x="20890" y="21600"/>
                </a:cubicBezTo>
                <a:lnTo>
                  <a:pt x="0" y="21600"/>
                </a:lnTo>
                <a:lnTo>
                  <a:pt x="0" y="10800"/>
                </a:lnTo>
                <a:cubicBezTo>
                  <a:pt x="0" y="4835"/>
                  <a:pt x="318" y="0"/>
                  <a:pt x="710" y="0"/>
                </a:cubicBezTo>
                <a:close/>
              </a:path>
            </a:pathLst>
          </a:custGeom>
          <a:gradFill>
            <a:gsLst>
              <a:gs pos="0">
                <a:srgbClr val="DBDBDB"/>
              </a:gs>
              <a:gs pos="36000">
                <a:srgbClr val="949494"/>
              </a:gs>
              <a:gs pos="100000">
                <a:srgbClr val="888888"/>
              </a:gs>
            </a:gsLst>
            <a:lin ang="10800000"/>
          </a:gradFill>
          <a:ln w="12700">
            <a:miter lim="400000"/>
          </a:ln>
        </p:spPr>
        <p:txBody>
          <a:bodyPr lIns="45719" rIns="45719" anchor="ctr"/>
          <a:lstStyle/>
          <a:p>
            <a:pPr>
              <a:defRPr>
                <a:latin typeface="Arial"/>
                <a:ea typeface="Arial"/>
                <a:cs typeface="Arial"/>
                <a:sym typeface="Arial"/>
              </a:defRPr>
            </a:pPr>
            <a:endParaRPr/>
          </a:p>
        </p:txBody>
      </p:sp>
      <p:pic>
        <p:nvPicPr>
          <p:cNvPr id="5" name="image.tif" descr="image.tif"/>
          <p:cNvPicPr>
            <a:picLocks noChangeAspect="1"/>
          </p:cNvPicPr>
          <p:nvPr/>
        </p:nvPicPr>
        <p:blipFill>
          <a:blip r:embed="rId7">
            <a:extLst/>
          </a:blip>
          <a:srcRect l="8580" t="28216" r="9477" b="31001"/>
          <a:stretch>
            <a:fillRect/>
          </a:stretch>
        </p:blipFill>
        <p:spPr>
          <a:xfrm>
            <a:off x="7767637" y="4581525"/>
            <a:ext cx="1327151" cy="511175"/>
          </a:xfrm>
          <a:prstGeom prst="rect">
            <a:avLst/>
          </a:prstGeom>
          <a:ln w="12700">
            <a:miter lim="400000"/>
          </a:ln>
        </p:spPr>
      </p:pic>
      <p:sp>
        <p:nvSpPr>
          <p:cNvPr id="6" name="Número de diapositiva"/>
          <p:cNvSpPr txBox="1">
            <a:spLocks noGrp="1"/>
          </p:cNvSpPr>
          <p:nvPr>
            <p:ph type="sldNum" sz="quarter" idx="2"/>
          </p:nvPr>
        </p:nvSpPr>
        <p:spPr>
          <a:xfrm>
            <a:off x="245660" y="4830762"/>
            <a:ext cx="237342" cy="231141"/>
          </a:xfrm>
          <a:prstGeom prst="rect">
            <a:avLst/>
          </a:prstGeom>
          <a:ln w="12700">
            <a:miter lim="400000"/>
          </a:ln>
        </p:spPr>
        <p:txBody>
          <a:bodyPr wrap="none" lIns="45719" rIns="45719">
            <a:spAutoFit/>
          </a:bodyPr>
          <a:lstStyle>
            <a:lvl1pPr algn="ctr">
              <a:defRPr sz="1000">
                <a:solidFill>
                  <a:srgbClr val="969696"/>
                </a:solidFill>
              </a:defRPr>
            </a:lvl1pPr>
          </a:lstStyle>
          <a:p>
            <a:fld id="{86CB4B4D-7CA3-9044-876B-883B54F8677D}" type="slidenum">
              <a:t>‹Nº›</a:t>
            </a:fld>
            <a:endParaRPr/>
          </a:p>
        </p:txBody>
      </p:sp>
      <p:sp>
        <p:nvSpPr>
          <p:cNvPr id="7" name="Texto del título"/>
          <p:cNvSpPr txBox="1">
            <a:spLocks noGrp="1"/>
          </p:cNvSpPr>
          <p:nvPr>
            <p:ph type="title"/>
          </p:nvPr>
        </p:nvSpPr>
        <p:spPr>
          <a:xfrm>
            <a:off x="250825" y="60325"/>
            <a:ext cx="8501063" cy="647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Texto del título</a:t>
            </a:r>
          </a:p>
        </p:txBody>
      </p:sp>
      <p:sp>
        <p:nvSpPr>
          <p:cNvPr id="8" name="Nivel de texto 1…"/>
          <p:cNvSpPr txBox="1">
            <a:spLocks noGrp="1"/>
          </p:cNvSpPr>
          <p:nvPr>
            <p:ph type="body" idx="1"/>
          </p:nvPr>
        </p:nvSpPr>
        <p:spPr>
          <a:xfrm>
            <a:off x="250825" y="952500"/>
            <a:ext cx="8501063" cy="3417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Nivel de texto 1</a:t>
            </a:r>
          </a:p>
          <a:p>
            <a:pPr lvl="1"/>
            <a:r>
              <a:t>Nivel de texto 2</a:t>
            </a:r>
          </a:p>
          <a:p>
            <a:pPr lvl="2"/>
            <a:r>
              <a:t>Nivel de texto 3</a:t>
            </a:r>
          </a:p>
          <a:p>
            <a:pPr lvl="3"/>
            <a:r>
              <a:t>Nivel de texto 4</a:t>
            </a:r>
          </a:p>
          <a:p>
            <a:pPr lvl="4"/>
            <a:r>
              <a:t>Nivel de texto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transition spd="med"/>
  <p:txStyles>
    <p:titleStyle>
      <a:lvl1pPr marL="0" marR="0" indent="0" algn="l" defTabSz="457200" rtl="0" latinLnBrk="0">
        <a:lnSpc>
          <a:spcPct val="100000"/>
        </a:lnSpc>
        <a:spcBef>
          <a:spcPts val="0"/>
        </a:spcBef>
        <a:spcAft>
          <a:spcPts val="0"/>
        </a:spcAft>
        <a:buClrTx/>
        <a:buSzTx/>
        <a:buFontTx/>
        <a:buNone/>
        <a:tabLst/>
        <a:defRPr sz="1800" b="1" i="0" u="none" strike="noStrike" cap="none" spc="0" baseline="0">
          <a:ln>
            <a:noFill/>
          </a:ln>
          <a:solidFill>
            <a:srgbClr val="FFFFFF"/>
          </a:solidFill>
          <a:uFillTx/>
          <a:latin typeface="+mn-lt"/>
          <a:ea typeface="+mn-ea"/>
          <a:cs typeface="+mn-cs"/>
          <a:sym typeface="Calibri"/>
        </a:defRPr>
      </a:lvl1pPr>
      <a:lvl2pPr marL="0" marR="0" indent="0" algn="l" defTabSz="457200" rtl="0" latinLnBrk="0">
        <a:lnSpc>
          <a:spcPct val="100000"/>
        </a:lnSpc>
        <a:spcBef>
          <a:spcPts val="0"/>
        </a:spcBef>
        <a:spcAft>
          <a:spcPts val="0"/>
        </a:spcAft>
        <a:buClrTx/>
        <a:buSzTx/>
        <a:buFontTx/>
        <a:buNone/>
        <a:tabLst/>
        <a:defRPr sz="1800" b="1" i="0" u="none" strike="noStrike" cap="none" spc="0" baseline="0">
          <a:ln>
            <a:noFill/>
          </a:ln>
          <a:solidFill>
            <a:srgbClr val="FFFFFF"/>
          </a:solidFill>
          <a:uFillTx/>
          <a:latin typeface="+mn-lt"/>
          <a:ea typeface="+mn-ea"/>
          <a:cs typeface="+mn-cs"/>
          <a:sym typeface="Calibri"/>
        </a:defRPr>
      </a:lvl2pPr>
      <a:lvl3pPr marL="0" marR="0" indent="0" algn="l" defTabSz="457200" rtl="0" latinLnBrk="0">
        <a:lnSpc>
          <a:spcPct val="100000"/>
        </a:lnSpc>
        <a:spcBef>
          <a:spcPts val="0"/>
        </a:spcBef>
        <a:spcAft>
          <a:spcPts val="0"/>
        </a:spcAft>
        <a:buClrTx/>
        <a:buSzTx/>
        <a:buFontTx/>
        <a:buNone/>
        <a:tabLst/>
        <a:defRPr sz="1800" b="1" i="0" u="none" strike="noStrike" cap="none" spc="0" baseline="0">
          <a:ln>
            <a:noFill/>
          </a:ln>
          <a:solidFill>
            <a:srgbClr val="FFFFFF"/>
          </a:solidFill>
          <a:uFillTx/>
          <a:latin typeface="+mn-lt"/>
          <a:ea typeface="+mn-ea"/>
          <a:cs typeface="+mn-cs"/>
          <a:sym typeface="Calibri"/>
        </a:defRPr>
      </a:lvl3pPr>
      <a:lvl4pPr marL="0" marR="0" indent="0" algn="l" defTabSz="457200" rtl="0" latinLnBrk="0">
        <a:lnSpc>
          <a:spcPct val="100000"/>
        </a:lnSpc>
        <a:spcBef>
          <a:spcPts val="0"/>
        </a:spcBef>
        <a:spcAft>
          <a:spcPts val="0"/>
        </a:spcAft>
        <a:buClrTx/>
        <a:buSzTx/>
        <a:buFontTx/>
        <a:buNone/>
        <a:tabLst/>
        <a:defRPr sz="1800" b="1" i="0" u="none" strike="noStrike" cap="none" spc="0" baseline="0">
          <a:ln>
            <a:noFill/>
          </a:ln>
          <a:solidFill>
            <a:srgbClr val="FFFFFF"/>
          </a:solidFill>
          <a:uFillTx/>
          <a:latin typeface="+mn-lt"/>
          <a:ea typeface="+mn-ea"/>
          <a:cs typeface="+mn-cs"/>
          <a:sym typeface="Calibri"/>
        </a:defRPr>
      </a:lvl4pPr>
      <a:lvl5pPr marL="0" marR="0" indent="0" algn="l" defTabSz="457200" rtl="0" latinLnBrk="0">
        <a:lnSpc>
          <a:spcPct val="100000"/>
        </a:lnSpc>
        <a:spcBef>
          <a:spcPts val="0"/>
        </a:spcBef>
        <a:spcAft>
          <a:spcPts val="0"/>
        </a:spcAft>
        <a:buClrTx/>
        <a:buSzTx/>
        <a:buFontTx/>
        <a:buNone/>
        <a:tabLst/>
        <a:defRPr sz="1800" b="1" i="0" u="none" strike="noStrike" cap="none" spc="0" baseline="0">
          <a:ln>
            <a:noFill/>
          </a:ln>
          <a:solidFill>
            <a:srgbClr val="FFFFFF"/>
          </a:solidFill>
          <a:uFillTx/>
          <a:latin typeface="+mn-lt"/>
          <a:ea typeface="+mn-ea"/>
          <a:cs typeface="+mn-cs"/>
          <a:sym typeface="Calibri"/>
        </a:defRPr>
      </a:lvl5pPr>
      <a:lvl6pPr marL="0" marR="0" indent="457200" algn="l" defTabSz="457200" rtl="0" latinLnBrk="0">
        <a:lnSpc>
          <a:spcPct val="100000"/>
        </a:lnSpc>
        <a:spcBef>
          <a:spcPts val="0"/>
        </a:spcBef>
        <a:spcAft>
          <a:spcPts val="0"/>
        </a:spcAft>
        <a:buClrTx/>
        <a:buSzTx/>
        <a:buFontTx/>
        <a:buNone/>
        <a:tabLst/>
        <a:defRPr sz="1800" b="1" i="0" u="none" strike="noStrike" cap="none" spc="0" baseline="0">
          <a:ln>
            <a:noFill/>
          </a:ln>
          <a:solidFill>
            <a:srgbClr val="FFFFFF"/>
          </a:solidFill>
          <a:uFillTx/>
          <a:latin typeface="+mn-lt"/>
          <a:ea typeface="+mn-ea"/>
          <a:cs typeface="+mn-cs"/>
          <a:sym typeface="Calibri"/>
        </a:defRPr>
      </a:lvl6pPr>
      <a:lvl7pPr marL="0" marR="0" indent="914400" algn="l" defTabSz="457200" rtl="0" latinLnBrk="0">
        <a:lnSpc>
          <a:spcPct val="100000"/>
        </a:lnSpc>
        <a:spcBef>
          <a:spcPts val="0"/>
        </a:spcBef>
        <a:spcAft>
          <a:spcPts val="0"/>
        </a:spcAft>
        <a:buClrTx/>
        <a:buSzTx/>
        <a:buFontTx/>
        <a:buNone/>
        <a:tabLst/>
        <a:defRPr sz="1800" b="1" i="0" u="none" strike="noStrike" cap="none" spc="0" baseline="0">
          <a:ln>
            <a:noFill/>
          </a:ln>
          <a:solidFill>
            <a:srgbClr val="FFFFFF"/>
          </a:solidFill>
          <a:uFillTx/>
          <a:latin typeface="+mn-lt"/>
          <a:ea typeface="+mn-ea"/>
          <a:cs typeface="+mn-cs"/>
          <a:sym typeface="Calibri"/>
        </a:defRPr>
      </a:lvl7pPr>
      <a:lvl8pPr marL="0" marR="0" indent="1371600" algn="l" defTabSz="457200" rtl="0" latinLnBrk="0">
        <a:lnSpc>
          <a:spcPct val="100000"/>
        </a:lnSpc>
        <a:spcBef>
          <a:spcPts val="0"/>
        </a:spcBef>
        <a:spcAft>
          <a:spcPts val="0"/>
        </a:spcAft>
        <a:buClrTx/>
        <a:buSzTx/>
        <a:buFontTx/>
        <a:buNone/>
        <a:tabLst/>
        <a:defRPr sz="1800" b="1" i="0" u="none" strike="noStrike" cap="none" spc="0" baseline="0">
          <a:ln>
            <a:noFill/>
          </a:ln>
          <a:solidFill>
            <a:srgbClr val="FFFFFF"/>
          </a:solidFill>
          <a:uFillTx/>
          <a:latin typeface="+mn-lt"/>
          <a:ea typeface="+mn-ea"/>
          <a:cs typeface="+mn-cs"/>
          <a:sym typeface="Calibri"/>
        </a:defRPr>
      </a:lvl8pPr>
      <a:lvl9pPr marL="0" marR="0" indent="1828800" algn="l" defTabSz="457200" rtl="0" latinLnBrk="0">
        <a:lnSpc>
          <a:spcPct val="100000"/>
        </a:lnSpc>
        <a:spcBef>
          <a:spcPts val="0"/>
        </a:spcBef>
        <a:spcAft>
          <a:spcPts val="0"/>
        </a:spcAft>
        <a:buClrTx/>
        <a:buSzTx/>
        <a:buFontTx/>
        <a:buNone/>
        <a:tabLst/>
        <a:defRPr sz="1800" b="1" i="0" u="none" strike="noStrike" cap="none" spc="0" baseline="0">
          <a:ln>
            <a:noFill/>
          </a:ln>
          <a:solidFill>
            <a:srgbClr val="FFFFFF"/>
          </a:solidFill>
          <a:uFillTx/>
          <a:latin typeface="+mn-lt"/>
          <a:ea typeface="+mn-ea"/>
          <a:cs typeface="+mn-cs"/>
          <a:sym typeface="Calibri"/>
        </a:defRPr>
      </a:lvl9pPr>
    </p:titleStyle>
    <p:bodyStyle>
      <a:lvl1pPr marL="0" marR="0" indent="0" algn="l" defTabSz="457200" rtl="0" latinLnBrk="0">
        <a:lnSpc>
          <a:spcPts val="2100"/>
        </a:lnSpc>
        <a:spcBef>
          <a:spcPts val="0"/>
        </a:spcBef>
        <a:spcAft>
          <a:spcPts val="0"/>
        </a:spcAft>
        <a:buClrTx/>
        <a:buSzTx/>
        <a:buFontTx/>
        <a:buNone/>
        <a:tabLst/>
        <a:defRPr sz="1600" b="0" i="0" u="none" strike="noStrike" cap="none" spc="0" baseline="0">
          <a:ln>
            <a:noFill/>
          </a:ln>
          <a:solidFill>
            <a:srgbClr val="2F3230"/>
          </a:solidFill>
          <a:uFillTx/>
          <a:latin typeface="+mn-lt"/>
          <a:ea typeface="+mn-ea"/>
          <a:cs typeface="+mn-cs"/>
          <a:sym typeface="Calibri"/>
        </a:defRPr>
      </a:lvl1pPr>
      <a:lvl2pPr marL="0" marR="0" indent="180975" algn="l" defTabSz="457200" rtl="0" latinLnBrk="0">
        <a:lnSpc>
          <a:spcPts val="2100"/>
        </a:lnSpc>
        <a:spcBef>
          <a:spcPts val="0"/>
        </a:spcBef>
        <a:spcAft>
          <a:spcPts val="0"/>
        </a:spcAft>
        <a:buClrTx/>
        <a:buSzTx/>
        <a:buFontTx/>
        <a:buNone/>
        <a:tabLst/>
        <a:defRPr sz="1600" b="0" i="0" u="none" strike="noStrike" cap="none" spc="0" baseline="0">
          <a:ln>
            <a:noFill/>
          </a:ln>
          <a:solidFill>
            <a:srgbClr val="2F3230"/>
          </a:solidFill>
          <a:uFillTx/>
          <a:latin typeface="+mn-lt"/>
          <a:ea typeface="+mn-ea"/>
          <a:cs typeface="+mn-cs"/>
          <a:sym typeface="Calibri"/>
        </a:defRPr>
      </a:lvl2pPr>
      <a:lvl3pPr marL="0" marR="0" indent="361950" algn="l" defTabSz="457200" rtl="0" latinLnBrk="0">
        <a:lnSpc>
          <a:spcPts val="2100"/>
        </a:lnSpc>
        <a:spcBef>
          <a:spcPts val="0"/>
        </a:spcBef>
        <a:spcAft>
          <a:spcPts val="0"/>
        </a:spcAft>
        <a:buClrTx/>
        <a:buSzTx/>
        <a:buFontTx/>
        <a:buNone/>
        <a:tabLst/>
        <a:defRPr sz="1600" b="0" i="0" u="none" strike="noStrike" cap="none" spc="0" baseline="0">
          <a:ln>
            <a:noFill/>
          </a:ln>
          <a:solidFill>
            <a:srgbClr val="2F3230"/>
          </a:solidFill>
          <a:uFillTx/>
          <a:latin typeface="+mn-lt"/>
          <a:ea typeface="+mn-ea"/>
          <a:cs typeface="+mn-cs"/>
          <a:sym typeface="Calibri"/>
        </a:defRPr>
      </a:lvl3pPr>
      <a:lvl4pPr marL="0" marR="0" indent="542925" algn="l" defTabSz="457200" rtl="0" latinLnBrk="0">
        <a:lnSpc>
          <a:spcPts val="2100"/>
        </a:lnSpc>
        <a:spcBef>
          <a:spcPts val="0"/>
        </a:spcBef>
        <a:spcAft>
          <a:spcPts val="0"/>
        </a:spcAft>
        <a:buClrTx/>
        <a:buSzTx/>
        <a:buFontTx/>
        <a:buNone/>
        <a:tabLst/>
        <a:defRPr sz="1600" b="0" i="0" u="none" strike="noStrike" cap="none" spc="0" baseline="0">
          <a:ln>
            <a:noFill/>
          </a:ln>
          <a:solidFill>
            <a:srgbClr val="2F3230"/>
          </a:solidFill>
          <a:uFillTx/>
          <a:latin typeface="+mn-lt"/>
          <a:ea typeface="+mn-ea"/>
          <a:cs typeface="+mn-cs"/>
          <a:sym typeface="Calibri"/>
        </a:defRPr>
      </a:lvl4pPr>
      <a:lvl5pPr marL="0" marR="0" indent="712787" algn="l" defTabSz="457200" rtl="0" latinLnBrk="0">
        <a:lnSpc>
          <a:spcPts val="2100"/>
        </a:lnSpc>
        <a:spcBef>
          <a:spcPts val="0"/>
        </a:spcBef>
        <a:spcAft>
          <a:spcPts val="0"/>
        </a:spcAft>
        <a:buClrTx/>
        <a:buSzTx/>
        <a:buFontTx/>
        <a:buNone/>
        <a:tabLst/>
        <a:defRPr sz="1600" b="0" i="0" u="none" strike="noStrike" cap="none" spc="0" baseline="0">
          <a:ln>
            <a:noFill/>
          </a:ln>
          <a:solidFill>
            <a:srgbClr val="2F3230"/>
          </a:solidFill>
          <a:uFillTx/>
          <a:latin typeface="+mn-lt"/>
          <a:ea typeface="+mn-ea"/>
          <a:cs typeface="+mn-cs"/>
          <a:sym typeface="Calibri"/>
        </a:defRPr>
      </a:lvl5pPr>
      <a:lvl6pPr marL="0" marR="0" indent="1169987" algn="l" defTabSz="457200" rtl="0" latinLnBrk="0">
        <a:lnSpc>
          <a:spcPts val="2100"/>
        </a:lnSpc>
        <a:spcBef>
          <a:spcPts val="0"/>
        </a:spcBef>
        <a:spcAft>
          <a:spcPts val="0"/>
        </a:spcAft>
        <a:buClrTx/>
        <a:buSzTx/>
        <a:buFontTx/>
        <a:buNone/>
        <a:tabLst/>
        <a:defRPr sz="1600" b="0" i="0" u="none" strike="noStrike" cap="none" spc="0" baseline="0">
          <a:ln>
            <a:noFill/>
          </a:ln>
          <a:solidFill>
            <a:srgbClr val="2F3230"/>
          </a:solidFill>
          <a:uFillTx/>
          <a:latin typeface="+mn-lt"/>
          <a:ea typeface="+mn-ea"/>
          <a:cs typeface="+mn-cs"/>
          <a:sym typeface="Calibri"/>
        </a:defRPr>
      </a:lvl6pPr>
      <a:lvl7pPr marL="0" marR="0" indent="1627187" algn="l" defTabSz="457200" rtl="0" latinLnBrk="0">
        <a:lnSpc>
          <a:spcPts val="2100"/>
        </a:lnSpc>
        <a:spcBef>
          <a:spcPts val="0"/>
        </a:spcBef>
        <a:spcAft>
          <a:spcPts val="0"/>
        </a:spcAft>
        <a:buClrTx/>
        <a:buSzTx/>
        <a:buFontTx/>
        <a:buNone/>
        <a:tabLst/>
        <a:defRPr sz="1600" b="0" i="0" u="none" strike="noStrike" cap="none" spc="0" baseline="0">
          <a:ln>
            <a:noFill/>
          </a:ln>
          <a:solidFill>
            <a:srgbClr val="2F3230"/>
          </a:solidFill>
          <a:uFillTx/>
          <a:latin typeface="+mn-lt"/>
          <a:ea typeface="+mn-ea"/>
          <a:cs typeface="+mn-cs"/>
          <a:sym typeface="Calibri"/>
        </a:defRPr>
      </a:lvl7pPr>
      <a:lvl8pPr marL="0" marR="0" indent="2084387" algn="l" defTabSz="457200" rtl="0" latinLnBrk="0">
        <a:lnSpc>
          <a:spcPts val="2100"/>
        </a:lnSpc>
        <a:spcBef>
          <a:spcPts val="0"/>
        </a:spcBef>
        <a:spcAft>
          <a:spcPts val="0"/>
        </a:spcAft>
        <a:buClrTx/>
        <a:buSzTx/>
        <a:buFontTx/>
        <a:buNone/>
        <a:tabLst/>
        <a:defRPr sz="1600" b="0" i="0" u="none" strike="noStrike" cap="none" spc="0" baseline="0">
          <a:ln>
            <a:noFill/>
          </a:ln>
          <a:solidFill>
            <a:srgbClr val="2F3230"/>
          </a:solidFill>
          <a:uFillTx/>
          <a:latin typeface="+mn-lt"/>
          <a:ea typeface="+mn-ea"/>
          <a:cs typeface="+mn-cs"/>
          <a:sym typeface="Calibri"/>
        </a:defRPr>
      </a:lvl8pPr>
      <a:lvl9pPr marL="0" marR="0" indent="2541587" algn="l" defTabSz="457200" rtl="0" latinLnBrk="0">
        <a:lnSpc>
          <a:spcPts val="2100"/>
        </a:lnSpc>
        <a:spcBef>
          <a:spcPts val="0"/>
        </a:spcBef>
        <a:spcAft>
          <a:spcPts val="0"/>
        </a:spcAft>
        <a:buClrTx/>
        <a:buSzTx/>
        <a:buFontTx/>
        <a:buNone/>
        <a:tabLst/>
        <a:defRPr sz="1600" b="0" i="0" u="none" strike="noStrike" cap="none" spc="0" baseline="0">
          <a:ln>
            <a:noFill/>
          </a:ln>
          <a:solidFill>
            <a:srgbClr val="2F3230"/>
          </a:solidFill>
          <a:uFillTx/>
          <a:latin typeface="+mn-lt"/>
          <a:ea typeface="+mn-ea"/>
          <a:cs typeface="+mn-cs"/>
          <a:sym typeface="Calibri"/>
        </a:defRPr>
      </a:lvl9pPr>
    </p:bodyStyle>
    <p:otherStyle>
      <a:lvl1pPr marL="0" marR="0" indent="0" algn="ct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1pPr>
      <a:lvl2pPr marL="0" marR="0" indent="457200" algn="ct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2pPr>
      <a:lvl3pPr marL="0" marR="0" indent="914400" algn="ct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3pPr>
      <a:lvl4pPr marL="0" marR="0" indent="1371600" algn="ct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4pPr>
      <a:lvl5pPr marL="0" marR="0" indent="1828800" algn="ct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5pPr>
      <a:lvl6pPr marL="0" marR="0" indent="0" algn="ct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6pPr>
      <a:lvl7pPr marL="0" marR="0" indent="0" algn="ct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7pPr>
      <a:lvl8pPr marL="0" marR="0" indent="0" algn="ct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8pPr>
      <a:lvl9pPr marL="0" marR="0" indent="0" algn="ct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tail Financiero CC POS"/>
          <p:cNvSpPr txBox="1">
            <a:spLocks noGrp="1"/>
          </p:cNvSpPr>
          <p:nvPr>
            <p:ph type="body" sz="quarter" idx="4294967295"/>
          </p:nvPr>
        </p:nvSpPr>
        <p:spPr>
          <a:xfrm>
            <a:off x="685800" y="2768600"/>
            <a:ext cx="6400800" cy="1314450"/>
          </a:xfrm>
          <a:prstGeom prst="rect">
            <a:avLst/>
          </a:prstGeom>
        </p:spPr>
        <p:txBody>
          <a:bodyPr/>
          <a:lstStyle>
            <a:lvl1pPr>
              <a:defRPr>
                <a:solidFill>
                  <a:schemeClr val="accent1"/>
                </a:solidFill>
              </a:defRPr>
            </a:lvl1pPr>
          </a:lstStyle>
          <a:p>
            <a:r>
              <a:t>Retail Financiero CC POS</a:t>
            </a:r>
          </a:p>
        </p:txBody>
      </p:sp>
      <p:sp>
        <p:nvSpPr>
          <p:cNvPr id="101" name="Inception Célula RF POS 2018"/>
          <p:cNvSpPr txBox="1">
            <a:spLocks noGrp="1"/>
          </p:cNvSpPr>
          <p:nvPr>
            <p:ph type="title" idx="4294967295"/>
          </p:nvPr>
        </p:nvSpPr>
        <p:spPr>
          <a:xfrm>
            <a:off x="685800" y="2263775"/>
            <a:ext cx="6400800" cy="504825"/>
          </a:xfrm>
          <a:prstGeom prst="rect">
            <a:avLst/>
          </a:prstGeom>
        </p:spPr>
        <p:txBody>
          <a:bodyPr/>
          <a:lstStyle>
            <a:lvl1pPr>
              <a:defRPr sz="2500">
                <a:solidFill>
                  <a:schemeClr val="accent1"/>
                </a:solidFill>
              </a:defRPr>
            </a:lvl1pPr>
          </a:lstStyle>
          <a:p>
            <a:r>
              <a:rPr lang="es-CL" dirty="0" err="1"/>
              <a:t>Inception</a:t>
            </a:r>
            <a:r>
              <a:rPr dirty="0"/>
              <a:t> </a:t>
            </a:r>
            <a:r>
              <a:rPr dirty="0" err="1"/>
              <a:t>Célula</a:t>
            </a:r>
            <a:r>
              <a:rPr dirty="0"/>
              <a:t> RF POS 2018</a:t>
            </a:r>
          </a:p>
        </p:txBody>
      </p:sp>
      <p:sp>
        <p:nvSpPr>
          <p:cNvPr id="102" name="Rectángulo"/>
          <p:cNvSpPr/>
          <p:nvPr/>
        </p:nvSpPr>
        <p:spPr>
          <a:xfrm>
            <a:off x="6857999" y="123825"/>
            <a:ext cx="2168527" cy="936625"/>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xmlns="" id="{BDBDF132-EC45-4CD7-A1B3-B734F08F963F}"/>
              </a:ext>
            </a:extLst>
          </p:cNvPr>
          <p:cNvSpPr>
            <a:spLocks noGrp="1"/>
          </p:cNvSpPr>
          <p:nvPr>
            <p:ph type="title"/>
          </p:nvPr>
        </p:nvSpPr>
        <p:spPr/>
        <p:txBody>
          <a:bodyPr/>
          <a:lstStyle/>
          <a:p>
            <a:r>
              <a:rPr lang="es-CL" dirty="0"/>
              <a:t>BACKLOG</a:t>
            </a:r>
          </a:p>
        </p:txBody>
      </p:sp>
      <p:graphicFrame>
        <p:nvGraphicFramePr>
          <p:cNvPr id="4" name="Tabla 3">
            <a:extLst>
              <a:ext uri="{FF2B5EF4-FFF2-40B4-BE49-F238E27FC236}">
                <a16:creationId xmlns:a16="http://schemas.microsoft.com/office/drawing/2014/main" xmlns="" id="{DC436754-E659-4D88-9E30-132F7474AE6D}"/>
              </a:ext>
            </a:extLst>
          </p:cNvPr>
          <p:cNvGraphicFramePr>
            <a:graphicFrameLocks noGrp="1"/>
          </p:cNvGraphicFramePr>
          <p:nvPr>
            <p:extLst/>
          </p:nvPr>
        </p:nvGraphicFramePr>
        <p:xfrm>
          <a:off x="250825" y="704025"/>
          <a:ext cx="8585201" cy="4389162"/>
        </p:xfrm>
        <a:graphic>
          <a:graphicData uri="http://schemas.openxmlformats.org/drawingml/2006/table">
            <a:tbl>
              <a:tblPr firstRow="1" bandRow="1">
                <a:tableStyleId>{5C22544A-7EE6-4342-B048-85BDC9FD1C3A}</a:tableStyleId>
              </a:tblPr>
              <a:tblGrid>
                <a:gridCol w="285888">
                  <a:extLst>
                    <a:ext uri="{9D8B030D-6E8A-4147-A177-3AD203B41FA5}">
                      <a16:colId xmlns:a16="http://schemas.microsoft.com/office/drawing/2014/main" xmlns="" val="3324780187"/>
                    </a:ext>
                  </a:extLst>
                </a:gridCol>
                <a:gridCol w="1759226">
                  <a:extLst>
                    <a:ext uri="{9D8B030D-6E8A-4147-A177-3AD203B41FA5}">
                      <a16:colId xmlns:a16="http://schemas.microsoft.com/office/drawing/2014/main" xmlns="" val="1383244374"/>
                    </a:ext>
                  </a:extLst>
                </a:gridCol>
                <a:gridCol w="3985591">
                  <a:extLst>
                    <a:ext uri="{9D8B030D-6E8A-4147-A177-3AD203B41FA5}">
                      <a16:colId xmlns:a16="http://schemas.microsoft.com/office/drawing/2014/main" xmlns="" val="426561993"/>
                    </a:ext>
                  </a:extLst>
                </a:gridCol>
                <a:gridCol w="2554496">
                  <a:extLst>
                    <a:ext uri="{9D8B030D-6E8A-4147-A177-3AD203B41FA5}">
                      <a16:colId xmlns:a16="http://schemas.microsoft.com/office/drawing/2014/main" xmlns="" val="4224451008"/>
                    </a:ext>
                  </a:extLst>
                </a:gridCol>
              </a:tblGrid>
              <a:tr h="349526">
                <a:tc>
                  <a:txBody>
                    <a:bodyPr/>
                    <a:lstStyle/>
                    <a:p>
                      <a:pPr lvl="0" algn="ctr" fontAlgn="ctr"/>
                      <a:r>
                        <a:rPr lang="es-CL" sz="1800" b="0" i="0" dirty="0"/>
                        <a:t>P</a:t>
                      </a:r>
                    </a:p>
                  </a:txBody>
                  <a:tcPr marL="91441" marR="91441" marT="45727" marB="45727"/>
                </a:tc>
                <a:tc>
                  <a:txBody>
                    <a:bodyPr/>
                    <a:lstStyle/>
                    <a:p>
                      <a:pPr lvl="0" fontAlgn="ctr"/>
                      <a:r>
                        <a:rPr lang="es-CL" sz="1800" b="1" kern="1200" dirty="0">
                          <a:solidFill>
                            <a:schemeClr val="lt1"/>
                          </a:solidFill>
                          <a:effectLst/>
                          <a:latin typeface="+mn-lt"/>
                          <a:ea typeface="+mn-ea"/>
                          <a:cs typeface="+mn-cs"/>
                        </a:rPr>
                        <a:t>INICIATIVAS </a:t>
                      </a:r>
                      <a:endParaRPr lang="es-CL" sz="1800" dirty="0"/>
                    </a:p>
                  </a:txBody>
                  <a:tcPr marL="91441" marR="91441" marT="45727" marB="45727"/>
                </a:tc>
                <a:tc>
                  <a:txBody>
                    <a:bodyPr/>
                    <a:lstStyle/>
                    <a:p>
                      <a:r>
                        <a:rPr lang="es-CL" sz="1800" dirty="0"/>
                        <a:t>OBJETIVOS</a:t>
                      </a:r>
                    </a:p>
                  </a:txBody>
                  <a:tcPr marL="91441" marR="91441" marT="45727" marB="45727"/>
                </a:tc>
                <a:tc>
                  <a:txBody>
                    <a:bodyPr/>
                    <a:lstStyle/>
                    <a:p>
                      <a:r>
                        <a:rPr lang="es-CL" sz="1800" dirty="0"/>
                        <a:t>IMAGEN DE REFERENCIA</a:t>
                      </a:r>
                    </a:p>
                  </a:txBody>
                  <a:tcPr marL="91441" marR="91441" marT="45727" marB="45727"/>
                </a:tc>
                <a:extLst>
                  <a:ext uri="{0D108BD9-81ED-4DB2-BD59-A6C34878D82A}">
                    <a16:rowId xmlns:a16="http://schemas.microsoft.com/office/drawing/2014/main" xmlns="" val="3940506944"/>
                  </a:ext>
                </a:extLst>
              </a:tr>
              <a:tr h="701146">
                <a:tc>
                  <a:txBody>
                    <a:bodyPr/>
                    <a:lstStyle/>
                    <a:p>
                      <a:pPr lvl="0" algn="ctr" fontAlgn="ctr"/>
                      <a:r>
                        <a:rPr lang="es-CL" sz="1800" b="0" i="0" kern="1200" dirty="0">
                          <a:solidFill>
                            <a:schemeClr val="dk1"/>
                          </a:solidFill>
                          <a:effectLst/>
                          <a:latin typeface="+mn-lt"/>
                          <a:ea typeface="+mn-ea"/>
                          <a:cs typeface="+mn-cs"/>
                        </a:rPr>
                        <a:t>6</a:t>
                      </a:r>
                    </a:p>
                  </a:txBody>
                  <a:tcPr marT="45724" marB="45724" anchor="ctr"/>
                </a:tc>
                <a:tc>
                  <a:txBody>
                    <a:bodyPr/>
                    <a:lstStyle/>
                    <a:p>
                      <a:pPr lvl="0" fontAlgn="ctr"/>
                      <a:r>
                        <a:rPr lang="es-CL" sz="1800" i="0" kern="1200" dirty="0">
                          <a:solidFill>
                            <a:schemeClr val="dk1"/>
                          </a:solidFill>
                          <a:effectLst/>
                          <a:latin typeface="+mn-lt"/>
                          <a:ea typeface="+mn-ea"/>
                          <a:cs typeface="+mn-cs"/>
                        </a:rPr>
                        <a:t>Aplicar tasas de interés diferenciadas dependiendo del SKU del producto</a:t>
                      </a:r>
                    </a:p>
                  </a:txBody>
                  <a:tcPr marT="45724" marB="45724"/>
                </a:tc>
                <a:tc>
                  <a:txBody>
                    <a:bodyPr/>
                    <a:lstStyle/>
                    <a:p>
                      <a:pPr lvl="0" fontAlgn="ctr"/>
                      <a:r>
                        <a:rPr lang="es-CL" sz="1800" kern="1200" dirty="0">
                          <a:solidFill>
                            <a:schemeClr val="dk1"/>
                          </a:solidFill>
                          <a:effectLst/>
                          <a:latin typeface="+mn-lt"/>
                          <a:ea typeface="+mn-ea"/>
                          <a:cs typeface="+mn-cs"/>
                        </a:rPr>
                        <a:t>El POS debe asignar cero interés a algunos productos específicos o a familias de productos.</a:t>
                      </a:r>
                    </a:p>
                  </a:txBody>
                  <a:tcPr marT="45724" marB="45724"/>
                </a:tc>
                <a:tc>
                  <a:txBody>
                    <a:bodyPr/>
                    <a:lstStyle/>
                    <a:p>
                      <a:pPr marL="0" lvl="0" indent="0" fontAlgn="ctr">
                        <a:buFont typeface="Arial" panose="020B0604020202020204" pitchFamily="34" charset="0"/>
                        <a:buNone/>
                      </a:pPr>
                      <a:endParaRPr lang="es-CL" sz="18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8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8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8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8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8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800" kern="1200" dirty="0">
                        <a:solidFill>
                          <a:schemeClr val="dk1"/>
                        </a:solidFill>
                        <a:effectLst/>
                        <a:latin typeface="+mn-lt"/>
                        <a:ea typeface="+mn-ea"/>
                        <a:cs typeface="+mn-cs"/>
                      </a:endParaRPr>
                    </a:p>
                  </a:txBody>
                  <a:tcPr marL="91441" marR="91441" marT="45727" marB="45727"/>
                </a:tc>
                <a:extLst>
                  <a:ext uri="{0D108BD9-81ED-4DB2-BD59-A6C34878D82A}">
                    <a16:rowId xmlns:a16="http://schemas.microsoft.com/office/drawing/2014/main" xmlns="" val="621636469"/>
                  </a:ext>
                </a:extLst>
              </a:tr>
              <a:tr h="701146">
                <a:tc>
                  <a:txBody>
                    <a:bodyPr/>
                    <a:lstStyle/>
                    <a:p>
                      <a:pPr algn="ctr"/>
                      <a:r>
                        <a:rPr lang="es-CL" sz="1800" b="0" i="0" dirty="0"/>
                        <a:t>7</a:t>
                      </a:r>
                    </a:p>
                  </a:txBody>
                  <a:tcPr marT="45724" marB="45724" anchor="ctr"/>
                </a:tc>
                <a:tc>
                  <a:txBody>
                    <a:bodyPr/>
                    <a:lstStyle/>
                    <a:p>
                      <a:r>
                        <a:rPr lang="es-CL" sz="1800" kern="1200" dirty="0">
                          <a:solidFill>
                            <a:schemeClr val="dk1"/>
                          </a:solidFill>
                          <a:effectLst/>
                          <a:latin typeface="+mn-lt"/>
                          <a:ea typeface="+mn-ea"/>
                          <a:cs typeface="+mn-cs"/>
                        </a:rPr>
                        <a:t>Contratar extensión de garantía</a:t>
                      </a:r>
                      <a:endParaRPr lang="es-CL" sz="1800" dirty="0"/>
                    </a:p>
                  </a:txBody>
                  <a:tcPr marT="45724" marB="45724"/>
                </a:tc>
                <a:tc>
                  <a:txBody>
                    <a:bodyPr/>
                    <a:lstStyle/>
                    <a:p>
                      <a:pPr lvl="0" fontAlgn="ctr"/>
                      <a:r>
                        <a:rPr lang="es-CL" sz="1800" kern="1200" dirty="0">
                          <a:solidFill>
                            <a:schemeClr val="dk1"/>
                          </a:solidFill>
                          <a:effectLst/>
                          <a:latin typeface="+mn-lt"/>
                          <a:ea typeface="+mn-ea"/>
                          <a:cs typeface="+mn-cs"/>
                        </a:rPr>
                        <a:t>El POS debe ofrecer garantía extendida para ciertos productos, generalmente electro o tecnología</a:t>
                      </a:r>
                    </a:p>
                  </a:txBody>
                  <a:tcPr marT="45724" marB="45724"/>
                </a:tc>
                <a:tc>
                  <a:txBody>
                    <a:bodyPr/>
                    <a:lstStyle/>
                    <a:p>
                      <a:pPr marL="0" lvl="0" indent="0" fontAlgn="ctr">
                        <a:buFont typeface="Arial" panose="020B0604020202020204" pitchFamily="34" charset="0"/>
                        <a:buNone/>
                      </a:pPr>
                      <a:endParaRPr lang="es-CL" sz="1800" dirty="0"/>
                    </a:p>
                    <a:p>
                      <a:pPr marL="0" lvl="0" indent="0" fontAlgn="ctr">
                        <a:buFont typeface="Arial" panose="020B0604020202020204" pitchFamily="34" charset="0"/>
                        <a:buNone/>
                      </a:pPr>
                      <a:endParaRPr lang="es-CL" sz="1800" dirty="0"/>
                    </a:p>
                    <a:p>
                      <a:pPr marL="0" lvl="0" indent="0" fontAlgn="ctr">
                        <a:buFont typeface="Arial" panose="020B0604020202020204" pitchFamily="34" charset="0"/>
                        <a:buNone/>
                      </a:pPr>
                      <a:endParaRPr lang="es-CL" sz="1800" dirty="0"/>
                    </a:p>
                    <a:p>
                      <a:pPr marL="0" lvl="0" indent="0" fontAlgn="ctr">
                        <a:buFont typeface="Arial" panose="020B0604020202020204" pitchFamily="34" charset="0"/>
                        <a:buNone/>
                      </a:pPr>
                      <a:endParaRPr lang="es-CL" sz="1800" dirty="0"/>
                    </a:p>
                    <a:p>
                      <a:pPr marL="0" lvl="0" indent="0" fontAlgn="ctr">
                        <a:buFont typeface="Arial" panose="020B0604020202020204" pitchFamily="34" charset="0"/>
                        <a:buNone/>
                      </a:pPr>
                      <a:endParaRPr lang="es-CL" sz="1800" dirty="0"/>
                    </a:p>
                    <a:p>
                      <a:pPr marL="0" lvl="0" indent="0" fontAlgn="ctr">
                        <a:buFont typeface="Arial" panose="020B0604020202020204" pitchFamily="34" charset="0"/>
                        <a:buNone/>
                      </a:pPr>
                      <a:endParaRPr lang="es-CL" sz="1800" dirty="0"/>
                    </a:p>
                    <a:p>
                      <a:pPr marL="0" lvl="0" indent="0" fontAlgn="ctr">
                        <a:buFont typeface="Arial" panose="020B0604020202020204" pitchFamily="34" charset="0"/>
                        <a:buNone/>
                      </a:pPr>
                      <a:endParaRPr lang="es-CL" sz="1800" dirty="0"/>
                    </a:p>
                  </a:txBody>
                  <a:tcPr marL="91441" marR="91441" marT="45727" marB="45727"/>
                </a:tc>
                <a:extLst>
                  <a:ext uri="{0D108BD9-81ED-4DB2-BD59-A6C34878D82A}">
                    <a16:rowId xmlns:a16="http://schemas.microsoft.com/office/drawing/2014/main" xmlns="" val="4244734156"/>
                  </a:ext>
                </a:extLst>
              </a:tr>
            </a:tbl>
          </a:graphicData>
        </a:graphic>
      </p:graphicFrame>
      <p:pic>
        <p:nvPicPr>
          <p:cNvPr id="18434" name="Picture 2" descr="Resultado de imagen para televisores tienda paris">
            <a:extLst>
              <a:ext uri="{FF2B5EF4-FFF2-40B4-BE49-F238E27FC236}">
                <a16:creationId xmlns:a16="http://schemas.microsoft.com/office/drawing/2014/main" xmlns="" id="{155784AB-CBCD-42AC-B5C6-351EC2504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3767" y="1180685"/>
            <a:ext cx="2298346" cy="1721541"/>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Resultado de imagen para cuota precio contado cencosud">
            <a:extLst>
              <a:ext uri="{FF2B5EF4-FFF2-40B4-BE49-F238E27FC236}">
                <a16:creationId xmlns:a16="http://schemas.microsoft.com/office/drawing/2014/main" xmlns="" id="{FAD7E0B9-0DEC-4B7F-87CB-D4371DD4042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025" t="52687" r="11200" b="11768"/>
          <a:stretch/>
        </p:blipFill>
        <p:spPr bwMode="auto">
          <a:xfrm rot="20700583">
            <a:off x="6659661" y="1705486"/>
            <a:ext cx="2104147" cy="51082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xmlns="" id="{EAD03BAA-90A1-4D1A-9E9D-515E5848DB13}"/>
              </a:ext>
            </a:extLst>
          </p:cNvPr>
          <p:cNvPicPr>
            <a:picLocks noChangeAspect="1"/>
          </p:cNvPicPr>
          <p:nvPr/>
        </p:nvPicPr>
        <p:blipFill>
          <a:blip r:embed="rId4"/>
          <a:stretch>
            <a:fillRect/>
          </a:stretch>
        </p:blipFill>
        <p:spPr>
          <a:xfrm>
            <a:off x="6453767" y="2833598"/>
            <a:ext cx="2369681" cy="2354491"/>
          </a:xfrm>
          <a:prstGeom prst="rect">
            <a:avLst/>
          </a:prstGeom>
        </p:spPr>
      </p:pic>
    </p:spTree>
    <p:extLst>
      <p:ext uri="{BB962C8B-B14F-4D97-AF65-F5344CB8AC3E}">
        <p14:creationId xmlns:p14="http://schemas.microsoft.com/office/powerpoint/2010/main" val="72055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xmlns="" id="{68408435-C0D0-4E26-9791-46DCB21FBB64}"/>
              </a:ext>
            </a:extLst>
          </p:cNvPr>
          <p:cNvGraphicFramePr>
            <a:graphicFrameLocks noGrp="1"/>
          </p:cNvGraphicFramePr>
          <p:nvPr>
            <p:ph sz="quarter" idx="13"/>
            <p:extLst/>
          </p:nvPr>
        </p:nvGraphicFramePr>
        <p:xfrm>
          <a:off x="250825" y="884238"/>
          <a:ext cx="8501062" cy="421136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805641729"/>
                    </a:ext>
                  </a:extLst>
                </a:gridCol>
                <a:gridCol w="1568478">
                  <a:extLst>
                    <a:ext uri="{9D8B030D-6E8A-4147-A177-3AD203B41FA5}">
                      <a16:colId xmlns:a16="http://schemas.microsoft.com/office/drawing/2014/main" xmlns="" val="912316371"/>
                    </a:ext>
                  </a:extLst>
                </a:gridCol>
                <a:gridCol w="3697356">
                  <a:extLst>
                    <a:ext uri="{9D8B030D-6E8A-4147-A177-3AD203B41FA5}">
                      <a16:colId xmlns:a16="http://schemas.microsoft.com/office/drawing/2014/main" xmlns="" val="473532445"/>
                    </a:ext>
                  </a:extLst>
                </a:gridCol>
                <a:gridCol w="3026948">
                  <a:extLst>
                    <a:ext uri="{9D8B030D-6E8A-4147-A177-3AD203B41FA5}">
                      <a16:colId xmlns:a16="http://schemas.microsoft.com/office/drawing/2014/main" xmlns="" val="1463960323"/>
                    </a:ext>
                  </a:extLst>
                </a:gridCol>
              </a:tblGrid>
              <a:tr h="370870">
                <a:tc>
                  <a:txBody>
                    <a:bodyPr/>
                    <a:lstStyle/>
                    <a:p>
                      <a:pPr lvl="0" algn="ctr" fontAlgn="ctr"/>
                      <a:r>
                        <a:rPr lang="es-CL" sz="1400" dirty="0"/>
                        <a:t>P</a:t>
                      </a:r>
                    </a:p>
                  </a:txBody>
                  <a:tcPr marT="45724" marB="45724"/>
                </a:tc>
                <a:tc>
                  <a:txBody>
                    <a:bodyPr/>
                    <a:lstStyle/>
                    <a:p>
                      <a:pPr lvl="0" fontAlgn="ctr"/>
                      <a:r>
                        <a:rPr lang="es-CL" sz="1400" b="1" kern="1200" dirty="0">
                          <a:solidFill>
                            <a:schemeClr val="lt1"/>
                          </a:solidFill>
                          <a:effectLst/>
                          <a:latin typeface="+mn-lt"/>
                          <a:ea typeface="+mn-ea"/>
                          <a:cs typeface="+mn-cs"/>
                        </a:rPr>
                        <a:t>INICIATIVAS </a:t>
                      </a:r>
                      <a:endParaRPr lang="es-CL" sz="1400" dirty="0"/>
                    </a:p>
                  </a:txBody>
                  <a:tcPr marT="45724" marB="45724"/>
                </a:tc>
                <a:tc>
                  <a:txBody>
                    <a:bodyPr/>
                    <a:lstStyle/>
                    <a:p>
                      <a:r>
                        <a:rPr lang="es-CL" sz="1400" dirty="0"/>
                        <a:t>OBJETIVOS</a:t>
                      </a:r>
                    </a:p>
                  </a:txBody>
                  <a:tcPr marT="45724" marB="45724"/>
                </a:tc>
                <a:tc>
                  <a:txBody>
                    <a:bodyPr/>
                    <a:lstStyle/>
                    <a:p>
                      <a:r>
                        <a:rPr lang="es-CL" sz="1400" dirty="0"/>
                        <a:t>IMÁGENES DE REFERENCIA</a:t>
                      </a:r>
                    </a:p>
                  </a:txBody>
                  <a:tcPr marT="45724" marB="45724"/>
                </a:tc>
                <a:extLst>
                  <a:ext uri="{0D108BD9-81ED-4DB2-BD59-A6C34878D82A}">
                    <a16:rowId xmlns:a16="http://schemas.microsoft.com/office/drawing/2014/main" xmlns="" val="3621611880"/>
                  </a:ext>
                </a:extLst>
              </a:tr>
              <a:tr h="701096">
                <a:tc>
                  <a:txBody>
                    <a:bodyPr/>
                    <a:lstStyle/>
                    <a:p>
                      <a:pPr algn="ctr"/>
                      <a:r>
                        <a:rPr lang="es-CL" sz="1600" dirty="0"/>
                        <a:t>8</a:t>
                      </a:r>
                    </a:p>
                  </a:txBody>
                  <a:tcPr marT="45724" marB="45724" anchor="ctr"/>
                </a:tc>
                <a:tc>
                  <a:txBody>
                    <a:bodyPr/>
                    <a:lstStyle/>
                    <a:p>
                      <a:r>
                        <a:rPr lang="es-CL" sz="1600" kern="1200" dirty="0">
                          <a:solidFill>
                            <a:schemeClr val="dk1"/>
                          </a:solidFill>
                          <a:effectLst/>
                          <a:latin typeface="+mn-lt"/>
                          <a:ea typeface="+mn-ea"/>
                          <a:cs typeface="+mn-cs"/>
                        </a:rPr>
                        <a:t>Contratar seguros Cencosud</a:t>
                      </a:r>
                      <a:endParaRPr lang="es-CL" sz="1600" dirty="0"/>
                    </a:p>
                  </a:txBody>
                  <a:tcPr marT="45724" marB="45724"/>
                </a:tc>
                <a:tc>
                  <a:txBody>
                    <a:bodyPr/>
                    <a:lstStyle/>
                    <a:p>
                      <a:pPr lvl="0" fontAlgn="ctr"/>
                      <a:r>
                        <a:rPr lang="es-CL" sz="1600" kern="1200" dirty="0">
                          <a:solidFill>
                            <a:schemeClr val="dk1"/>
                          </a:solidFill>
                          <a:effectLst/>
                          <a:latin typeface="+mn-lt"/>
                          <a:ea typeface="+mn-ea"/>
                          <a:cs typeface="+mn-cs"/>
                        </a:rPr>
                        <a:t>El POS debe ofrecer la contratación de seguros Cencosud.</a:t>
                      </a:r>
                    </a:p>
                  </a:txBody>
                  <a:tcPr marT="45724" marB="45724"/>
                </a:tc>
                <a:tc>
                  <a:txBody>
                    <a:bodyPr/>
                    <a:lstStyle/>
                    <a:p>
                      <a:pPr lvl="0" fontAlgn="ctr"/>
                      <a:endParaRPr lang="es-CL" sz="1600" kern="1200" dirty="0">
                        <a:solidFill>
                          <a:schemeClr val="dk1"/>
                        </a:solidFill>
                        <a:effectLst/>
                        <a:latin typeface="+mn-lt"/>
                        <a:ea typeface="+mn-ea"/>
                        <a:cs typeface="+mn-cs"/>
                      </a:endParaRPr>
                    </a:p>
                    <a:p>
                      <a:pPr lvl="0" fontAlgn="ctr"/>
                      <a:endParaRPr lang="es-CL" sz="1600" kern="1200" dirty="0">
                        <a:solidFill>
                          <a:schemeClr val="dk1"/>
                        </a:solidFill>
                        <a:effectLst/>
                        <a:latin typeface="+mn-lt"/>
                        <a:ea typeface="+mn-ea"/>
                        <a:cs typeface="+mn-cs"/>
                      </a:endParaRPr>
                    </a:p>
                    <a:p>
                      <a:pPr lvl="0" fontAlgn="ctr"/>
                      <a:endParaRPr lang="es-CL" sz="1600" kern="1200" dirty="0">
                        <a:solidFill>
                          <a:schemeClr val="dk1"/>
                        </a:solidFill>
                        <a:effectLst/>
                        <a:latin typeface="+mn-lt"/>
                        <a:ea typeface="+mn-ea"/>
                        <a:cs typeface="+mn-cs"/>
                      </a:endParaRPr>
                    </a:p>
                    <a:p>
                      <a:pPr lvl="0" fontAlgn="ctr"/>
                      <a:endParaRPr lang="es-CL" sz="1600" kern="1200" dirty="0">
                        <a:solidFill>
                          <a:schemeClr val="dk1"/>
                        </a:solidFill>
                        <a:effectLst/>
                        <a:latin typeface="+mn-lt"/>
                        <a:ea typeface="+mn-ea"/>
                        <a:cs typeface="+mn-cs"/>
                      </a:endParaRPr>
                    </a:p>
                    <a:p>
                      <a:pPr lvl="0" fontAlgn="ctr"/>
                      <a:endParaRPr lang="es-CL" sz="1600" kern="1200" dirty="0">
                        <a:solidFill>
                          <a:schemeClr val="dk1"/>
                        </a:solidFill>
                        <a:effectLst/>
                        <a:latin typeface="+mn-lt"/>
                        <a:ea typeface="+mn-ea"/>
                        <a:cs typeface="+mn-cs"/>
                      </a:endParaRPr>
                    </a:p>
                    <a:p>
                      <a:pPr lvl="0" fontAlgn="ctr"/>
                      <a:endParaRPr lang="es-CL" sz="1600" kern="1200" dirty="0">
                        <a:solidFill>
                          <a:schemeClr val="dk1"/>
                        </a:solidFill>
                        <a:effectLst/>
                        <a:latin typeface="+mn-lt"/>
                        <a:ea typeface="+mn-ea"/>
                        <a:cs typeface="+mn-cs"/>
                      </a:endParaRPr>
                    </a:p>
                    <a:p>
                      <a:pPr lvl="0" fontAlgn="ctr"/>
                      <a:endParaRPr lang="es-CL" sz="1600" kern="1200" dirty="0">
                        <a:solidFill>
                          <a:schemeClr val="dk1"/>
                        </a:solidFill>
                        <a:effectLst/>
                        <a:latin typeface="+mn-lt"/>
                        <a:ea typeface="+mn-ea"/>
                        <a:cs typeface="+mn-cs"/>
                      </a:endParaRPr>
                    </a:p>
                    <a:p>
                      <a:pPr lvl="0" fontAlgn="ctr"/>
                      <a:endParaRPr lang="es-CL" sz="1600" kern="1200" dirty="0">
                        <a:solidFill>
                          <a:schemeClr val="dk1"/>
                        </a:solidFill>
                        <a:effectLst/>
                        <a:latin typeface="+mn-lt"/>
                        <a:ea typeface="+mn-ea"/>
                        <a:cs typeface="+mn-cs"/>
                      </a:endParaRPr>
                    </a:p>
                  </a:txBody>
                  <a:tcPr marT="45724" marB="45724"/>
                </a:tc>
                <a:extLst>
                  <a:ext uri="{0D108BD9-81ED-4DB2-BD59-A6C34878D82A}">
                    <a16:rowId xmlns:a16="http://schemas.microsoft.com/office/drawing/2014/main" xmlns="" val="2513756855"/>
                  </a:ext>
                </a:extLst>
              </a:tr>
              <a:tr h="396272">
                <a:tc>
                  <a:txBody>
                    <a:bodyPr/>
                    <a:lstStyle/>
                    <a:p>
                      <a:pPr algn="ctr"/>
                      <a:r>
                        <a:rPr lang="es-CL" sz="1600" dirty="0"/>
                        <a:t>9</a:t>
                      </a:r>
                    </a:p>
                  </a:txBody>
                  <a:tcPr marT="45724" marB="45724" anchor="ctr"/>
                </a:tc>
                <a:tc>
                  <a:txBody>
                    <a:bodyPr/>
                    <a:lstStyle/>
                    <a:p>
                      <a:r>
                        <a:rPr lang="es-CL" sz="1600" kern="1200" dirty="0">
                          <a:solidFill>
                            <a:schemeClr val="dk1"/>
                          </a:solidFill>
                          <a:effectLst/>
                          <a:latin typeface="+mn-lt"/>
                          <a:ea typeface="+mn-ea"/>
                          <a:cs typeface="+mn-cs"/>
                        </a:rPr>
                        <a:t>Recibir vuelto</a:t>
                      </a:r>
                      <a:endParaRPr lang="es-CL" sz="1600" dirty="0"/>
                    </a:p>
                  </a:txBody>
                  <a:tcPr marT="45724" marB="4572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600" kern="1200" dirty="0">
                          <a:solidFill>
                            <a:schemeClr val="dk1"/>
                          </a:solidFill>
                          <a:effectLst/>
                          <a:latin typeface="+mn-lt"/>
                          <a:ea typeface="+mn-ea"/>
                          <a:cs typeface="+mn-cs"/>
                        </a:rPr>
                        <a:t>El POS debe ofrecer vuelto en diferentes cantidades predefinidas, con cargo a la Tarjeta Cencosud.</a:t>
                      </a:r>
                    </a:p>
                  </a:txBody>
                  <a:tcPr marT="45724" marB="4572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s-CL" sz="16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s-CL" sz="16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s-CL" sz="16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s-CL" sz="16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s-CL" sz="16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s-CL" sz="16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s-CL" sz="1600" kern="1200" dirty="0">
                        <a:solidFill>
                          <a:schemeClr val="dk1"/>
                        </a:solidFill>
                        <a:effectLst/>
                        <a:latin typeface="+mn-lt"/>
                        <a:ea typeface="+mn-ea"/>
                        <a:cs typeface="+mn-cs"/>
                      </a:endParaRPr>
                    </a:p>
                  </a:txBody>
                  <a:tcPr marT="45724" marB="45724"/>
                </a:tc>
                <a:extLst>
                  <a:ext uri="{0D108BD9-81ED-4DB2-BD59-A6C34878D82A}">
                    <a16:rowId xmlns:a16="http://schemas.microsoft.com/office/drawing/2014/main" xmlns="" val="934701970"/>
                  </a:ext>
                </a:extLst>
              </a:tr>
            </a:tbl>
          </a:graphicData>
        </a:graphic>
      </p:graphicFrame>
      <p:sp>
        <p:nvSpPr>
          <p:cNvPr id="10280" name="Título 2">
            <a:extLst>
              <a:ext uri="{FF2B5EF4-FFF2-40B4-BE49-F238E27FC236}">
                <a16:creationId xmlns:a16="http://schemas.microsoft.com/office/drawing/2014/main" xmlns="" id="{32718ECC-1AA6-4F4C-9905-7518825C7733}"/>
              </a:ext>
            </a:extLst>
          </p:cNvPr>
          <p:cNvSpPr>
            <a:spLocks noGrp="1"/>
          </p:cNvSpPr>
          <p:nvPr>
            <p:ph type="title"/>
          </p:nvPr>
        </p:nvSpPr>
        <p:spPr>
          <a:xfrm>
            <a:off x="250825" y="53975"/>
            <a:ext cx="8501063" cy="647700"/>
          </a:xfrm>
        </p:spPr>
        <p:txBody>
          <a:bodyPr/>
          <a:lstStyle/>
          <a:p>
            <a:r>
              <a:rPr lang="es-CL" dirty="0"/>
              <a:t>BACKLOG</a:t>
            </a:r>
            <a:endParaRPr lang="es-CL" altLang="es-CL" dirty="0">
              <a:cs typeface="Arial" panose="020B0604020202020204" pitchFamily="34" charset="0"/>
            </a:endParaRPr>
          </a:p>
        </p:txBody>
      </p:sp>
      <p:pic>
        <p:nvPicPr>
          <p:cNvPr id="6" name="Imagen 5">
            <a:extLst>
              <a:ext uri="{FF2B5EF4-FFF2-40B4-BE49-F238E27FC236}">
                <a16:creationId xmlns:a16="http://schemas.microsoft.com/office/drawing/2014/main" xmlns="" id="{BAA61E7C-4B96-451F-A12D-B6D938E328E7}"/>
              </a:ext>
            </a:extLst>
          </p:cNvPr>
          <p:cNvPicPr/>
          <p:nvPr/>
        </p:nvPicPr>
        <p:blipFill rotWithShape="1">
          <a:blip r:embed="rId2"/>
          <a:srcRect t="43491" r="43491"/>
          <a:stretch/>
        </p:blipFill>
        <p:spPr>
          <a:xfrm>
            <a:off x="5809705" y="1351722"/>
            <a:ext cx="2572839" cy="1876701"/>
          </a:xfrm>
          <a:prstGeom prst="rect">
            <a:avLst/>
          </a:prstGeom>
        </p:spPr>
      </p:pic>
      <p:sp>
        <p:nvSpPr>
          <p:cNvPr id="2" name="Elipse 1">
            <a:extLst>
              <a:ext uri="{FF2B5EF4-FFF2-40B4-BE49-F238E27FC236}">
                <a16:creationId xmlns:a16="http://schemas.microsoft.com/office/drawing/2014/main" xmlns="" id="{59761A20-CF35-4FAA-87A7-4CFF2AADF5CC}"/>
              </a:ext>
            </a:extLst>
          </p:cNvPr>
          <p:cNvSpPr/>
          <p:nvPr/>
        </p:nvSpPr>
        <p:spPr>
          <a:xfrm>
            <a:off x="5933661" y="2703443"/>
            <a:ext cx="1311965" cy="437322"/>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702DE8-1365-4EFB-B1B8-1B3A96224FDD}"/>
              </a:ext>
            </a:extLst>
          </p:cNvPr>
          <p:cNvSpPr>
            <a:spLocks noGrp="1"/>
          </p:cNvSpPr>
          <p:nvPr>
            <p:ph type="title"/>
          </p:nvPr>
        </p:nvSpPr>
        <p:spPr/>
        <p:txBody>
          <a:bodyPr/>
          <a:lstStyle/>
          <a:p>
            <a:r>
              <a:rPr lang="es-CL" dirty="0"/>
              <a:t>Temas a tratar	</a:t>
            </a:r>
          </a:p>
        </p:txBody>
      </p:sp>
      <p:sp>
        <p:nvSpPr>
          <p:cNvPr id="3" name="Marcador de texto 2">
            <a:extLst>
              <a:ext uri="{FF2B5EF4-FFF2-40B4-BE49-F238E27FC236}">
                <a16:creationId xmlns:a16="http://schemas.microsoft.com/office/drawing/2014/main" xmlns="" id="{3D503FAE-D2D2-4352-9802-AB7A7DE28A5D}"/>
              </a:ext>
            </a:extLst>
          </p:cNvPr>
          <p:cNvSpPr>
            <a:spLocks noGrp="1"/>
          </p:cNvSpPr>
          <p:nvPr>
            <p:ph type="body" idx="1"/>
          </p:nvPr>
        </p:nvSpPr>
        <p:spPr/>
        <p:txBody>
          <a:bodyPr/>
          <a:lstStyle/>
          <a:p>
            <a:pPr marL="285750" indent="-285750">
              <a:buFont typeface="Arial" panose="020B0604020202020204" pitchFamily="34" charset="0"/>
              <a:buChar char="•"/>
            </a:pPr>
            <a:r>
              <a:rPr lang="es-CL" dirty="0"/>
              <a:t>Contexto.</a:t>
            </a:r>
          </a:p>
          <a:p>
            <a:pPr marL="285750" indent="-285750">
              <a:buFont typeface="Arial" panose="020B0604020202020204" pitchFamily="34" charset="0"/>
              <a:buChar char="•"/>
            </a:pPr>
            <a:r>
              <a:rPr lang="es-CL" dirty="0"/>
              <a:t>Integrantes del equipo.</a:t>
            </a:r>
          </a:p>
          <a:p>
            <a:pPr marL="285750" indent="-285750">
              <a:buFont typeface="Arial" panose="020B0604020202020204" pitchFamily="34" charset="0"/>
              <a:buChar char="•"/>
            </a:pPr>
            <a:r>
              <a:rPr lang="es-CL" dirty="0"/>
              <a:t>Labores realizadas.</a:t>
            </a:r>
          </a:p>
          <a:p>
            <a:pPr marL="285750" indent="-285750">
              <a:buFont typeface="Arial" panose="020B0604020202020204" pitchFamily="34" charset="0"/>
              <a:buChar char="•"/>
            </a:pPr>
            <a:r>
              <a:rPr lang="es-CL" dirty="0"/>
              <a:t>Iniciativas.</a:t>
            </a:r>
          </a:p>
        </p:txBody>
      </p:sp>
    </p:spTree>
    <p:extLst>
      <p:ext uri="{BB962C8B-B14F-4D97-AF65-F5344CB8AC3E}">
        <p14:creationId xmlns:p14="http://schemas.microsoft.com/office/powerpoint/2010/main" val="109563106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702DE8-1365-4EFB-B1B8-1B3A96224FDD}"/>
              </a:ext>
            </a:extLst>
          </p:cNvPr>
          <p:cNvSpPr>
            <a:spLocks noGrp="1"/>
          </p:cNvSpPr>
          <p:nvPr>
            <p:ph type="title"/>
          </p:nvPr>
        </p:nvSpPr>
        <p:spPr/>
        <p:txBody>
          <a:bodyPr/>
          <a:lstStyle/>
          <a:p>
            <a:r>
              <a:rPr lang="es-CL" dirty="0"/>
              <a:t>Contexto</a:t>
            </a:r>
          </a:p>
        </p:txBody>
      </p:sp>
      <p:sp>
        <p:nvSpPr>
          <p:cNvPr id="5" name="Marcador de texto 4">
            <a:extLst>
              <a:ext uri="{FF2B5EF4-FFF2-40B4-BE49-F238E27FC236}">
                <a16:creationId xmlns:a16="http://schemas.microsoft.com/office/drawing/2014/main" xmlns="" id="{04AA1F98-5A3A-4D0E-8CC2-C15A5923288E}"/>
              </a:ext>
            </a:extLst>
          </p:cNvPr>
          <p:cNvSpPr>
            <a:spLocks noGrp="1"/>
          </p:cNvSpPr>
          <p:nvPr>
            <p:ph type="body" idx="1"/>
          </p:nvPr>
        </p:nvSpPr>
        <p:spPr/>
        <p:txBody>
          <a:bodyPr/>
          <a:lstStyle/>
          <a:p>
            <a:endParaRPr lang="es-CL"/>
          </a:p>
        </p:txBody>
      </p:sp>
      <p:pic>
        <p:nvPicPr>
          <p:cNvPr id="2050" name="Picture 2" descr="Imagen relacionada">
            <a:extLst>
              <a:ext uri="{FF2B5EF4-FFF2-40B4-BE49-F238E27FC236}">
                <a16:creationId xmlns:a16="http://schemas.microsoft.com/office/drawing/2014/main" xmlns="" id="{72DD54A5-0C44-4E7D-9E23-DA46E08ACCF6}"/>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t="18294"/>
          <a:stretch/>
        </p:blipFill>
        <p:spPr bwMode="auto">
          <a:xfrm>
            <a:off x="0" y="765533"/>
            <a:ext cx="9144000" cy="5603358"/>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xmlns="" id="{AAEB4F53-B305-4B59-84DF-37144A6F1085}"/>
              </a:ext>
            </a:extLst>
          </p:cNvPr>
          <p:cNvSpPr txBox="1"/>
          <p:nvPr/>
        </p:nvSpPr>
        <p:spPr>
          <a:xfrm>
            <a:off x="250826" y="952500"/>
            <a:ext cx="5969500" cy="56323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s-CL" sz="2400" b="0" i="0" u="none" strike="noStrike" cap="none" spc="0" normalizeH="0" baseline="0" dirty="0" err="1">
                <a:ln>
                  <a:noFill/>
                </a:ln>
                <a:solidFill>
                  <a:srgbClr val="4C4C4C"/>
                </a:solidFill>
                <a:effectLst/>
                <a:uFillTx/>
                <a:latin typeface="+mn-lt"/>
                <a:ea typeface="+mn-ea"/>
                <a:cs typeface="+mn-cs"/>
                <a:sym typeface="Calibri"/>
              </a:rPr>
              <a:t>Retail</a:t>
            </a:r>
            <a:r>
              <a:rPr kumimoji="0" lang="es-CL" sz="2400" b="0" i="0" u="none" strike="noStrike" cap="none" spc="0" normalizeH="0" baseline="0" dirty="0">
                <a:ln>
                  <a:noFill/>
                </a:ln>
                <a:solidFill>
                  <a:srgbClr val="4C4C4C"/>
                </a:solidFill>
                <a:effectLst/>
                <a:uFillTx/>
                <a:latin typeface="+mn-lt"/>
                <a:ea typeface="+mn-ea"/>
                <a:cs typeface="+mn-cs"/>
                <a:sym typeface="Calibri"/>
              </a:rPr>
              <a:t> Financiero cuenta con productos y servicios que desea poner al alcance de los clientes de Supermercados, </a:t>
            </a:r>
            <a:r>
              <a:rPr kumimoji="0" lang="es-CL" sz="2400" b="0" i="0" u="none" strike="noStrike" cap="none" spc="0" normalizeH="0" baseline="0" dirty="0" err="1">
                <a:ln>
                  <a:noFill/>
                </a:ln>
                <a:solidFill>
                  <a:srgbClr val="4C4C4C"/>
                </a:solidFill>
                <a:effectLst/>
                <a:uFillTx/>
                <a:latin typeface="+mn-lt"/>
                <a:ea typeface="+mn-ea"/>
                <a:cs typeface="+mn-cs"/>
                <a:sym typeface="Calibri"/>
              </a:rPr>
              <a:t>TxD</a:t>
            </a:r>
            <a:r>
              <a:rPr kumimoji="0" lang="es-CL" sz="2400" b="0" i="0" u="none" strike="noStrike" cap="none" spc="0" normalizeH="0" baseline="0" dirty="0">
                <a:ln>
                  <a:noFill/>
                </a:ln>
                <a:solidFill>
                  <a:srgbClr val="4C4C4C"/>
                </a:solidFill>
                <a:effectLst/>
                <a:uFillTx/>
                <a:latin typeface="+mn-lt"/>
                <a:ea typeface="+mn-ea"/>
                <a:cs typeface="+mn-cs"/>
                <a:sym typeface="Calibri"/>
              </a:rPr>
              <a:t> y </a:t>
            </a:r>
            <a:r>
              <a:rPr kumimoji="0" lang="es-CL" sz="2400" b="0" i="0" u="none" strike="noStrike" cap="none" spc="0" normalizeH="0" baseline="0" dirty="0" err="1">
                <a:ln>
                  <a:noFill/>
                </a:ln>
                <a:solidFill>
                  <a:srgbClr val="4C4C4C"/>
                </a:solidFill>
                <a:effectLst/>
                <a:uFillTx/>
                <a:latin typeface="+mn-lt"/>
                <a:ea typeface="+mn-ea"/>
                <a:cs typeface="+mn-cs"/>
                <a:sym typeface="Calibri"/>
              </a:rPr>
              <a:t>MdH</a:t>
            </a:r>
            <a:r>
              <a:rPr lang="es-CL" sz="2400" dirty="0"/>
              <a:t>, lo cual se encuentra detallado en una lista de iniciativas denominada Backlog.</a:t>
            </a:r>
            <a:endParaRPr kumimoji="0" lang="es-CL" sz="2400" b="0" i="0" u="none" strike="noStrike" cap="none" spc="0" normalizeH="0" baseline="0" dirty="0">
              <a:ln>
                <a:noFill/>
              </a:ln>
              <a:solidFill>
                <a:srgbClr val="4C4C4C"/>
              </a:solidFill>
              <a:effectLst/>
              <a:uFillTx/>
              <a:latin typeface="+mn-lt"/>
              <a:ea typeface="+mn-ea"/>
              <a:cs typeface="+mn-cs"/>
              <a:sym typeface="Calibri"/>
            </a:endParaRP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s-CL" sz="2400" b="0" i="0" u="none" strike="noStrike" cap="none" spc="0" normalizeH="0" baseline="0" dirty="0">
                <a:ln>
                  <a:noFill/>
                </a:ln>
                <a:solidFill>
                  <a:srgbClr val="4C4C4C"/>
                </a:solidFill>
                <a:effectLst/>
                <a:uFillTx/>
                <a:latin typeface="+mn-lt"/>
                <a:ea typeface="+mn-ea"/>
                <a:cs typeface="+mn-cs"/>
                <a:sym typeface="Calibri"/>
              </a:rPr>
              <a:t>Para resolver las iniciativas listadas en el Backlog es necesario realizar desarrollos de software en los POS de los distintos negocios de </a:t>
            </a:r>
            <a:r>
              <a:rPr kumimoji="0" lang="es-CL" sz="2400" b="0" i="0" u="none" strike="noStrike" cap="none" spc="0" normalizeH="0" baseline="0" dirty="0" err="1">
                <a:ln>
                  <a:noFill/>
                </a:ln>
                <a:solidFill>
                  <a:srgbClr val="4C4C4C"/>
                </a:solidFill>
                <a:effectLst/>
                <a:uFillTx/>
                <a:latin typeface="+mn-lt"/>
                <a:ea typeface="+mn-ea"/>
                <a:cs typeface="+mn-cs"/>
                <a:sym typeface="Calibri"/>
              </a:rPr>
              <a:t>retail</a:t>
            </a:r>
            <a:r>
              <a:rPr kumimoji="0" lang="es-CL" sz="2400" b="0" i="0" u="none" strike="noStrike" cap="none" spc="0" normalizeH="0" baseline="0" dirty="0">
                <a:ln>
                  <a:noFill/>
                </a:ln>
                <a:solidFill>
                  <a:srgbClr val="4C4C4C"/>
                </a:solidFill>
                <a:effectLst/>
                <a:uFillTx/>
                <a:latin typeface="+mn-lt"/>
                <a:ea typeface="+mn-ea"/>
                <a:cs typeface="+mn-cs"/>
                <a:sym typeface="Calibri"/>
              </a:rPr>
              <a:t> de Cencosud.</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s-CL" sz="2400" dirty="0"/>
              <a:t>La mejor manera de iniciar y mantener desarrollos en los POS es mediante la creación de una célula especializada en resolver una a una las iniciativas de </a:t>
            </a:r>
            <a:r>
              <a:rPr lang="es-CL" sz="2400" dirty="0" err="1"/>
              <a:t>Retail</a:t>
            </a:r>
            <a:r>
              <a:rPr lang="es-CL" sz="2400" dirty="0"/>
              <a:t> Financiero.</a:t>
            </a:r>
          </a:p>
          <a:p>
            <a:pPr marR="0" algn="l" defTabSz="457200" rtl="0" fontAlgn="auto" latinLnBrk="0" hangingPunct="0">
              <a:lnSpc>
                <a:spcPct val="100000"/>
              </a:lnSpc>
              <a:spcBef>
                <a:spcPts val="0"/>
              </a:spcBef>
              <a:spcAft>
                <a:spcPts val="0"/>
              </a:spcAft>
              <a:buClrTx/>
              <a:buSzTx/>
              <a:tabLst/>
            </a:pPr>
            <a:endParaRPr kumimoji="0" lang="es-CL" sz="2400" b="0" i="0" u="none" strike="noStrike" cap="none" spc="0" normalizeH="0" baseline="0" dirty="0">
              <a:ln>
                <a:noFill/>
              </a:ln>
              <a:solidFill>
                <a:srgbClr val="4C4C4C"/>
              </a:solidFill>
              <a:effectLst/>
              <a:uFillTx/>
              <a:latin typeface="+mn-lt"/>
              <a:ea typeface="+mn-ea"/>
              <a:cs typeface="+mn-cs"/>
              <a:sym typeface="Calibri"/>
            </a:endParaRPr>
          </a:p>
        </p:txBody>
      </p:sp>
    </p:spTree>
    <p:extLst>
      <p:ext uri="{BB962C8B-B14F-4D97-AF65-F5344CB8AC3E}">
        <p14:creationId xmlns:p14="http://schemas.microsoft.com/office/powerpoint/2010/main" val="301465655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702DE8-1365-4EFB-B1B8-1B3A96224FDD}"/>
              </a:ext>
            </a:extLst>
          </p:cNvPr>
          <p:cNvSpPr>
            <a:spLocks noGrp="1"/>
          </p:cNvSpPr>
          <p:nvPr>
            <p:ph type="title"/>
          </p:nvPr>
        </p:nvSpPr>
        <p:spPr/>
        <p:txBody>
          <a:bodyPr/>
          <a:lstStyle/>
          <a:p>
            <a:r>
              <a:rPr lang="es-CL" dirty="0"/>
              <a:t>Contexto</a:t>
            </a:r>
          </a:p>
        </p:txBody>
      </p:sp>
      <p:sp>
        <p:nvSpPr>
          <p:cNvPr id="5" name="Marcador de texto 4">
            <a:extLst>
              <a:ext uri="{FF2B5EF4-FFF2-40B4-BE49-F238E27FC236}">
                <a16:creationId xmlns:a16="http://schemas.microsoft.com/office/drawing/2014/main" xmlns="" id="{04AA1F98-5A3A-4D0E-8CC2-C15A5923288E}"/>
              </a:ext>
            </a:extLst>
          </p:cNvPr>
          <p:cNvSpPr>
            <a:spLocks noGrp="1"/>
          </p:cNvSpPr>
          <p:nvPr>
            <p:ph type="body" idx="1"/>
          </p:nvPr>
        </p:nvSpPr>
        <p:spPr/>
        <p:txBody>
          <a:bodyPr/>
          <a:lstStyle/>
          <a:p>
            <a:endParaRPr lang="es-CL"/>
          </a:p>
        </p:txBody>
      </p:sp>
      <p:pic>
        <p:nvPicPr>
          <p:cNvPr id="2050" name="Picture 2" descr="Imagen relacionada">
            <a:extLst>
              <a:ext uri="{FF2B5EF4-FFF2-40B4-BE49-F238E27FC236}">
                <a16:creationId xmlns:a16="http://schemas.microsoft.com/office/drawing/2014/main" xmlns="" id="{72DD54A5-0C44-4E7D-9E23-DA46E08ACCF6}"/>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t="18294"/>
          <a:stretch/>
        </p:blipFill>
        <p:spPr bwMode="auto">
          <a:xfrm>
            <a:off x="0" y="765533"/>
            <a:ext cx="9144000" cy="560335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xmlns="" id="{12CDB3E7-C2F5-4665-B063-499646F65232}"/>
              </a:ext>
            </a:extLst>
          </p:cNvPr>
          <p:cNvSpPr/>
          <p:nvPr/>
        </p:nvSpPr>
        <p:spPr>
          <a:xfrm>
            <a:off x="250825" y="894992"/>
            <a:ext cx="6077786" cy="5262979"/>
          </a:xfrm>
          <a:prstGeom prst="rect">
            <a:avLst/>
          </a:prstGeom>
        </p:spPr>
        <p:txBody>
          <a:bodyPr wrap="square">
            <a:spAutoFit/>
          </a:bodyPr>
          <a:lstStyle/>
          <a:p>
            <a:pPr marL="285750" indent="-285750">
              <a:buFont typeface="Arial" panose="020B0604020202020204" pitchFamily="34" charset="0"/>
              <a:buChar char="•"/>
            </a:pPr>
            <a:r>
              <a:rPr lang="es-CL" sz="2400" dirty="0"/>
              <a:t>Esta célula cuenta con un equipo multidisciplinario capaz de desarrollar funcionalidades que estarán disponibles en el POS del </a:t>
            </a:r>
            <a:r>
              <a:rPr lang="es-CL" sz="2400" dirty="0" err="1"/>
              <a:t>retail</a:t>
            </a:r>
            <a:r>
              <a:rPr lang="es-CL" sz="2400" dirty="0"/>
              <a:t>.</a:t>
            </a:r>
          </a:p>
          <a:p>
            <a:pPr marL="285750" indent="-285750">
              <a:buFont typeface="Arial" panose="020B0604020202020204" pitchFamily="34" charset="0"/>
              <a:buChar char="•"/>
            </a:pPr>
            <a:r>
              <a:rPr lang="es-CL" sz="2400" dirty="0"/>
              <a:t>Los desarrollos se realizarán bajo el marco de trabajo ágil, es decir, se producirán entregas regulares de software en plazos mucho más breves en comparación con el método clásico de desarrollo.</a:t>
            </a:r>
          </a:p>
          <a:p>
            <a:pPr marL="285750" indent="-285750">
              <a:buFont typeface="Arial" panose="020B0604020202020204" pitchFamily="34" charset="0"/>
              <a:buChar char="•"/>
            </a:pPr>
            <a:r>
              <a:rPr lang="es-CL" sz="2400" dirty="0"/>
              <a:t>Para </a:t>
            </a:r>
            <a:r>
              <a:rPr lang="es-CL" sz="2400" dirty="0" err="1"/>
              <a:t>Retail</a:t>
            </a:r>
            <a:r>
              <a:rPr lang="es-CL" sz="2400" dirty="0"/>
              <a:t> Financiero, el nacimiento de esta célula se da en un momento inmejorable, tomando en cuenta el proceso de transformación digital que está viviendo la compañía.</a:t>
            </a:r>
          </a:p>
        </p:txBody>
      </p:sp>
    </p:spTree>
    <p:extLst>
      <p:ext uri="{BB962C8B-B14F-4D97-AF65-F5344CB8AC3E}">
        <p14:creationId xmlns:p14="http://schemas.microsoft.com/office/powerpoint/2010/main" val="22967176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702DE8-1365-4EFB-B1B8-1B3A96224FDD}"/>
              </a:ext>
            </a:extLst>
          </p:cNvPr>
          <p:cNvSpPr>
            <a:spLocks noGrp="1"/>
          </p:cNvSpPr>
          <p:nvPr>
            <p:ph type="title"/>
          </p:nvPr>
        </p:nvSpPr>
        <p:spPr/>
        <p:txBody>
          <a:bodyPr/>
          <a:lstStyle/>
          <a:p>
            <a:r>
              <a:rPr lang="es-CL" dirty="0"/>
              <a:t>El equipo</a:t>
            </a:r>
          </a:p>
        </p:txBody>
      </p:sp>
      <p:sp>
        <p:nvSpPr>
          <p:cNvPr id="5" name="Marcador de texto 4">
            <a:extLst>
              <a:ext uri="{FF2B5EF4-FFF2-40B4-BE49-F238E27FC236}">
                <a16:creationId xmlns:a16="http://schemas.microsoft.com/office/drawing/2014/main" xmlns="" id="{04AA1F98-5A3A-4D0E-8CC2-C15A5923288E}"/>
              </a:ext>
            </a:extLst>
          </p:cNvPr>
          <p:cNvSpPr>
            <a:spLocks noGrp="1"/>
          </p:cNvSpPr>
          <p:nvPr>
            <p:ph type="body" idx="1"/>
          </p:nvPr>
        </p:nvSpPr>
        <p:spPr/>
        <p:txBody>
          <a:bodyPr/>
          <a:lstStyle/>
          <a:p>
            <a:endParaRPr lang="es-CL"/>
          </a:p>
        </p:txBody>
      </p:sp>
      <p:pic>
        <p:nvPicPr>
          <p:cNvPr id="2050" name="Picture 2" descr="Imagen relacionada">
            <a:extLst>
              <a:ext uri="{FF2B5EF4-FFF2-40B4-BE49-F238E27FC236}">
                <a16:creationId xmlns:a16="http://schemas.microsoft.com/office/drawing/2014/main" xmlns="" id="{72DD54A5-0C44-4E7D-9E23-DA46E08ACCF6}"/>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t="18294"/>
          <a:stretch/>
        </p:blipFill>
        <p:spPr bwMode="auto">
          <a:xfrm>
            <a:off x="0" y="765533"/>
            <a:ext cx="9144000" cy="560335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xmlns="" id="{C05E0B22-0948-4589-AEFE-D37F0B3A0CEF}"/>
              </a:ext>
            </a:extLst>
          </p:cNvPr>
          <p:cNvSpPr/>
          <p:nvPr/>
        </p:nvSpPr>
        <p:spPr>
          <a:xfrm>
            <a:off x="250825" y="894992"/>
            <a:ext cx="5055101" cy="2677656"/>
          </a:xfrm>
          <a:prstGeom prst="rect">
            <a:avLst/>
          </a:prstGeom>
        </p:spPr>
        <p:txBody>
          <a:bodyPr wrap="square">
            <a:spAutoFit/>
          </a:bodyPr>
          <a:lstStyle/>
          <a:p>
            <a:pPr marL="285750" indent="-285750">
              <a:buFont typeface="Arial" panose="020B0604020202020204" pitchFamily="34" charset="0"/>
              <a:buChar char="•"/>
            </a:pPr>
            <a:r>
              <a:rPr lang="es-CL" sz="2400" dirty="0" err="1"/>
              <a:t>Product</a:t>
            </a:r>
            <a:r>
              <a:rPr lang="es-CL" sz="2400" dirty="0"/>
              <a:t> </a:t>
            </a:r>
            <a:r>
              <a:rPr lang="es-CL" sz="2400" dirty="0" err="1"/>
              <a:t>Owner</a:t>
            </a:r>
            <a:r>
              <a:rPr lang="es-CL" sz="2400" dirty="0"/>
              <a:t>: Marcia Guzmán.</a:t>
            </a:r>
          </a:p>
          <a:p>
            <a:pPr marL="285750" indent="-285750">
              <a:buFont typeface="Arial" panose="020B0604020202020204" pitchFamily="34" charset="0"/>
              <a:buChar char="•"/>
            </a:pPr>
            <a:r>
              <a:rPr lang="es-CL" sz="2400" dirty="0"/>
              <a:t>Líder Técnico: Hugo Brito.</a:t>
            </a:r>
          </a:p>
          <a:p>
            <a:pPr marL="285750" indent="-285750">
              <a:buFont typeface="Arial" panose="020B0604020202020204" pitchFamily="34" charset="0"/>
              <a:buChar char="•"/>
            </a:pPr>
            <a:r>
              <a:rPr lang="es-CL" sz="2400" dirty="0"/>
              <a:t>Desarrollador: Gonzalo Sánchez.</a:t>
            </a:r>
          </a:p>
          <a:p>
            <a:pPr marL="285750" indent="-285750">
              <a:buFont typeface="Arial" panose="020B0604020202020204" pitchFamily="34" charset="0"/>
              <a:buChar char="•"/>
            </a:pPr>
            <a:r>
              <a:rPr lang="es-CL" sz="2400" dirty="0"/>
              <a:t>QA: Felipe Monje.</a:t>
            </a:r>
          </a:p>
          <a:p>
            <a:pPr marL="285750" indent="-285750">
              <a:buFont typeface="Arial" panose="020B0604020202020204" pitchFamily="34" charset="0"/>
              <a:buChar char="•"/>
            </a:pPr>
            <a:r>
              <a:rPr lang="es-CL" sz="2400" dirty="0"/>
              <a:t>Analista: Felipe Pérez.</a:t>
            </a:r>
          </a:p>
          <a:p>
            <a:pPr marL="285750" indent="-285750">
              <a:buFont typeface="Arial" panose="020B0604020202020204" pitchFamily="34" charset="0"/>
              <a:buChar char="•"/>
            </a:pPr>
            <a:r>
              <a:rPr lang="es-CL" sz="2400" dirty="0"/>
              <a:t>DevOps: Roddy González.</a:t>
            </a:r>
          </a:p>
          <a:p>
            <a:pPr marL="285750" indent="-285750">
              <a:buFont typeface="Arial" panose="020B0604020202020204" pitchFamily="34" charset="0"/>
              <a:buChar char="•"/>
            </a:pPr>
            <a:r>
              <a:rPr lang="es-CL" sz="2400" dirty="0"/>
              <a:t>Scrum Master: José Carle.</a:t>
            </a:r>
          </a:p>
        </p:txBody>
      </p:sp>
    </p:spTree>
    <p:extLst>
      <p:ext uri="{BB962C8B-B14F-4D97-AF65-F5344CB8AC3E}">
        <p14:creationId xmlns:p14="http://schemas.microsoft.com/office/powerpoint/2010/main" val="32165719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702DE8-1365-4EFB-B1B8-1B3A96224FDD}"/>
              </a:ext>
            </a:extLst>
          </p:cNvPr>
          <p:cNvSpPr>
            <a:spLocks noGrp="1"/>
          </p:cNvSpPr>
          <p:nvPr>
            <p:ph type="title"/>
          </p:nvPr>
        </p:nvSpPr>
        <p:spPr/>
        <p:txBody>
          <a:bodyPr/>
          <a:lstStyle/>
          <a:p>
            <a:r>
              <a:rPr lang="es-CL" dirty="0"/>
              <a:t>Lo realizado</a:t>
            </a:r>
          </a:p>
        </p:txBody>
      </p:sp>
      <p:sp>
        <p:nvSpPr>
          <p:cNvPr id="5" name="Marcador de texto 4">
            <a:extLst>
              <a:ext uri="{FF2B5EF4-FFF2-40B4-BE49-F238E27FC236}">
                <a16:creationId xmlns:a16="http://schemas.microsoft.com/office/drawing/2014/main" xmlns="" id="{04AA1F98-5A3A-4D0E-8CC2-C15A5923288E}"/>
              </a:ext>
            </a:extLst>
          </p:cNvPr>
          <p:cNvSpPr>
            <a:spLocks noGrp="1"/>
          </p:cNvSpPr>
          <p:nvPr>
            <p:ph type="body" idx="1"/>
          </p:nvPr>
        </p:nvSpPr>
        <p:spPr/>
        <p:txBody>
          <a:bodyPr/>
          <a:lstStyle/>
          <a:p>
            <a:endParaRPr lang="es-CL"/>
          </a:p>
        </p:txBody>
      </p:sp>
      <p:pic>
        <p:nvPicPr>
          <p:cNvPr id="2050" name="Picture 2" descr="Imagen relacionada">
            <a:extLst>
              <a:ext uri="{FF2B5EF4-FFF2-40B4-BE49-F238E27FC236}">
                <a16:creationId xmlns:a16="http://schemas.microsoft.com/office/drawing/2014/main" xmlns="" id="{72DD54A5-0C44-4E7D-9E23-DA46E08ACCF6}"/>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t="18294"/>
          <a:stretch/>
        </p:blipFill>
        <p:spPr bwMode="auto">
          <a:xfrm>
            <a:off x="0" y="765533"/>
            <a:ext cx="9144000" cy="560335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xmlns="" id="{16650990-5C50-48A0-B55A-E61E5866DC78}"/>
              </a:ext>
            </a:extLst>
          </p:cNvPr>
          <p:cNvSpPr/>
          <p:nvPr/>
        </p:nvSpPr>
        <p:spPr>
          <a:xfrm>
            <a:off x="156409" y="765532"/>
            <a:ext cx="8787431" cy="6555641"/>
          </a:xfrm>
          <a:prstGeom prst="rect">
            <a:avLst/>
          </a:prstGeom>
        </p:spPr>
        <p:txBody>
          <a:bodyPr wrap="square">
            <a:spAutoFit/>
          </a:bodyPr>
          <a:lstStyle/>
          <a:p>
            <a:pPr marL="342900" lvl="0" indent="-342900">
              <a:buFont typeface="Symbol" panose="05050102010706020507" pitchFamily="18" charset="2"/>
              <a:buChar char=""/>
            </a:pPr>
            <a:r>
              <a:rPr lang="es-ES" sz="2000" dirty="0">
                <a:latin typeface="Calibri" panose="020F0502020204030204" pitchFamily="34" charset="0"/>
                <a:ea typeface="Times New Roman" panose="02020603050405020304" pitchFamily="18" charset="0"/>
                <a:cs typeface="Calibri" panose="020F0502020204030204" pitchFamily="34" charset="0"/>
              </a:rPr>
              <a:t>Participación en capacitaciones del área CC POS en las siguientes temáticas:</a:t>
            </a:r>
            <a:endParaRPr lang="es-CL"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Courier New" panose="02070309020205020404" pitchFamily="49" charset="0"/>
              <a:buChar char="o"/>
            </a:pPr>
            <a:r>
              <a:rPr lang="es-ES" sz="2000" dirty="0">
                <a:latin typeface="Calibri" panose="020F0502020204030204" pitchFamily="34" charset="0"/>
                <a:ea typeface="Times New Roman" panose="02020603050405020304" pitchFamily="18" charset="0"/>
                <a:cs typeface="Calibri" panose="020F0502020204030204" pitchFamily="34" charset="0"/>
              </a:rPr>
              <a:t>Arquitectura base del POS: Juan Carlos Lanas.</a:t>
            </a:r>
            <a:endParaRPr lang="es-CL"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Courier New" panose="02070309020205020404" pitchFamily="49" charset="0"/>
              <a:buChar char="o"/>
            </a:pPr>
            <a:r>
              <a:rPr lang="es-ES" sz="2000" dirty="0">
                <a:latin typeface="Calibri" panose="020F0502020204030204" pitchFamily="34" charset="0"/>
                <a:ea typeface="Times New Roman" panose="02020603050405020304" pitchFamily="18" charset="0"/>
                <a:cs typeface="Calibri" panose="020F0502020204030204" pitchFamily="34" charset="0"/>
              </a:rPr>
              <a:t>Sistema de Promociones: Jorge Farías.</a:t>
            </a:r>
            <a:endParaRPr lang="es-CL"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Courier New" panose="02070309020205020404" pitchFamily="49" charset="0"/>
              <a:buChar char="o"/>
            </a:pPr>
            <a:r>
              <a:rPr lang="es-ES" sz="2000" dirty="0">
                <a:latin typeface="Calibri" panose="020F0502020204030204" pitchFamily="34" charset="0"/>
                <a:ea typeface="Times New Roman" panose="02020603050405020304" pitchFamily="18" charset="0"/>
                <a:cs typeface="Calibri" panose="020F0502020204030204" pitchFamily="34" charset="0"/>
              </a:rPr>
              <a:t>QA: Sara Herrera.</a:t>
            </a:r>
            <a:endParaRPr lang="es-CL"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Courier New" panose="02070309020205020404" pitchFamily="49" charset="0"/>
              <a:buChar char="o"/>
            </a:pPr>
            <a:r>
              <a:rPr lang="es-ES" sz="2000" dirty="0">
                <a:latin typeface="Calibri" panose="020F0502020204030204" pitchFamily="34" charset="0"/>
                <a:ea typeface="Times New Roman" panose="02020603050405020304" pitchFamily="18" charset="0"/>
                <a:cs typeface="Calibri" panose="020F0502020204030204" pitchFamily="34" charset="0"/>
              </a:rPr>
              <a:t>Ambiente de desarrollo: Juan Pablo Villanueva.</a:t>
            </a:r>
          </a:p>
          <a:p>
            <a:pPr marL="742950" lvl="1" indent="-285750">
              <a:buFont typeface="Courier New" panose="02070309020205020404" pitchFamily="49" charset="0"/>
              <a:buChar char="o"/>
            </a:pPr>
            <a:r>
              <a:rPr lang="es-ES" sz="2000" dirty="0">
                <a:latin typeface="Calibri" panose="020F0502020204030204" pitchFamily="34" charset="0"/>
                <a:ea typeface="Calibri" panose="020F0502020204030204" pitchFamily="34" charset="0"/>
                <a:cs typeface="Calibri" panose="020F0502020204030204" pitchFamily="34" charset="0"/>
              </a:rPr>
              <a:t>Arquitectura: Juan Roberto Sepúlveda.</a:t>
            </a:r>
            <a:endParaRPr lang="es-CL"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Symbol" panose="05050102010706020507" pitchFamily="18" charset="2"/>
              <a:buChar char=""/>
            </a:pPr>
            <a:r>
              <a:rPr lang="es-ES" sz="2000" dirty="0">
                <a:latin typeface="Calibri" panose="020F0502020204030204" pitchFamily="34" charset="0"/>
                <a:ea typeface="Times New Roman" panose="02020603050405020304" pitchFamily="18" charset="0"/>
                <a:cs typeface="Calibri" panose="020F0502020204030204" pitchFamily="34" charset="0"/>
              </a:rPr>
              <a:t>Participación de capacitaciones del el área de </a:t>
            </a:r>
            <a:r>
              <a:rPr lang="es-ES" sz="2000" dirty="0" err="1">
                <a:latin typeface="Calibri" panose="020F0502020204030204" pitchFamily="34" charset="0"/>
                <a:ea typeface="Times New Roman" panose="02020603050405020304" pitchFamily="18" charset="0"/>
                <a:cs typeface="Calibri" panose="020F0502020204030204" pitchFamily="34" charset="0"/>
              </a:rPr>
              <a:t>Retail</a:t>
            </a:r>
            <a:r>
              <a:rPr lang="es-ES" sz="2000" dirty="0">
                <a:latin typeface="Calibri" panose="020F0502020204030204" pitchFamily="34" charset="0"/>
                <a:ea typeface="Times New Roman" panose="02020603050405020304" pitchFamily="18" charset="0"/>
                <a:cs typeface="Calibri" panose="020F0502020204030204" pitchFamily="34" charset="0"/>
              </a:rPr>
              <a:t> Financiero:</a:t>
            </a:r>
            <a:endParaRPr lang="es-CL"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Courier New" panose="02070309020205020404" pitchFamily="49" charset="0"/>
              <a:buChar char="o"/>
            </a:pPr>
            <a:r>
              <a:rPr lang="es-ES" sz="2000" dirty="0">
                <a:latin typeface="Calibri" panose="020F0502020204030204" pitchFamily="34" charset="0"/>
                <a:ea typeface="Times New Roman" panose="02020603050405020304" pitchFamily="18" charset="0"/>
                <a:cs typeface="Calibri" panose="020F0502020204030204" pitchFamily="34" charset="0"/>
              </a:rPr>
              <a:t>Área comercial y producto: Marcia Guzmán.</a:t>
            </a:r>
            <a:endParaRPr lang="es-CL"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Courier New" panose="02070309020205020404" pitchFamily="49" charset="0"/>
              <a:buChar char="o"/>
            </a:pPr>
            <a:r>
              <a:rPr lang="es-ES" sz="2000" dirty="0">
                <a:latin typeface="Calibri" panose="020F0502020204030204" pitchFamily="34" charset="0"/>
                <a:ea typeface="Times New Roman" panose="02020603050405020304" pitchFamily="18" charset="0"/>
                <a:cs typeface="Calibri" panose="020F0502020204030204" pitchFamily="34" charset="0"/>
              </a:rPr>
              <a:t>Aspectos técnicos: Manuel Uribe.</a:t>
            </a:r>
            <a:endParaRPr lang="es-CL"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Courier New" panose="02070309020205020404" pitchFamily="49" charset="0"/>
              <a:buChar char="o"/>
            </a:pPr>
            <a:r>
              <a:rPr lang="es-ES" sz="2000" dirty="0">
                <a:latin typeface="Calibri" panose="020F0502020204030204" pitchFamily="34" charset="0"/>
                <a:ea typeface="Times New Roman" panose="02020603050405020304" pitchFamily="18" charset="0"/>
                <a:cs typeface="Calibri" panose="020F0502020204030204" pitchFamily="34" charset="0"/>
              </a:rPr>
              <a:t>Arquitectura base: Gonzalo Valenzuela.</a:t>
            </a:r>
            <a:endParaRPr lang="es-CL"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Symbol" panose="05050102010706020507" pitchFamily="18" charset="2"/>
              <a:buChar char=""/>
            </a:pPr>
            <a:r>
              <a:rPr lang="es-ES" sz="2000" dirty="0">
                <a:latin typeface="Calibri" panose="020F0502020204030204" pitchFamily="34" charset="0"/>
                <a:ea typeface="Times New Roman" panose="02020603050405020304" pitchFamily="18" charset="0"/>
                <a:cs typeface="Calibri" panose="020F0502020204030204" pitchFamily="34" charset="0"/>
              </a:rPr>
              <a:t>Generación de ambientes de desarrollo en todas las máquinas de la células.</a:t>
            </a:r>
          </a:p>
          <a:p>
            <a:pPr marL="342900" lvl="0" indent="-342900">
              <a:buFont typeface="Symbol" panose="05050102010706020507" pitchFamily="18" charset="2"/>
              <a:buChar char=""/>
            </a:pPr>
            <a:r>
              <a:rPr lang="es-ES" sz="2000" dirty="0">
                <a:latin typeface="Calibri" panose="020F0502020204030204" pitchFamily="34" charset="0"/>
                <a:ea typeface="Calibri" panose="020F0502020204030204" pitchFamily="34" charset="0"/>
                <a:cs typeface="Calibri" panose="020F0502020204030204" pitchFamily="34" charset="0"/>
              </a:rPr>
              <a:t>Documentación del proceso de ambientación de desarrollo.</a:t>
            </a:r>
            <a:endParaRPr lang="es-CL"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Symbol" panose="05050102010706020507" pitchFamily="18" charset="2"/>
              <a:buChar char=""/>
            </a:pPr>
            <a:r>
              <a:rPr lang="es-ES" sz="2000" dirty="0">
                <a:latin typeface="Calibri" panose="020F0502020204030204" pitchFamily="34" charset="0"/>
                <a:ea typeface="Times New Roman" panose="02020603050405020304" pitchFamily="18" charset="0"/>
                <a:cs typeface="Calibri" panose="020F0502020204030204" pitchFamily="34" charset="0"/>
              </a:rPr>
              <a:t>Revisión, refinamiento y entrega del backlog primitivo de </a:t>
            </a:r>
            <a:r>
              <a:rPr lang="es-ES" sz="2000" dirty="0" err="1">
                <a:latin typeface="Calibri" panose="020F0502020204030204" pitchFamily="34" charset="0"/>
                <a:ea typeface="Times New Roman" panose="02020603050405020304" pitchFamily="18" charset="0"/>
                <a:cs typeface="Calibri" panose="020F0502020204030204" pitchFamily="34" charset="0"/>
              </a:rPr>
              <a:t>Retail</a:t>
            </a:r>
            <a:r>
              <a:rPr lang="es-ES" sz="2000" dirty="0">
                <a:latin typeface="Calibri" panose="020F0502020204030204" pitchFamily="34" charset="0"/>
                <a:ea typeface="Times New Roman" panose="02020603050405020304" pitchFamily="18" charset="0"/>
                <a:cs typeface="Calibri" panose="020F0502020204030204" pitchFamily="34" charset="0"/>
              </a:rPr>
              <a:t> Financiero.</a:t>
            </a:r>
            <a:endParaRPr lang="es-CL"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Symbol" panose="05050102010706020507" pitchFamily="18" charset="2"/>
              <a:buChar char=""/>
            </a:pPr>
            <a:r>
              <a:rPr lang="es-ES" sz="2000" dirty="0">
                <a:latin typeface="Calibri" panose="020F0502020204030204" pitchFamily="34" charset="0"/>
                <a:ea typeface="Times New Roman" panose="02020603050405020304" pitchFamily="18" charset="0"/>
                <a:cs typeface="Calibri" panose="020F0502020204030204" pitchFamily="34" charset="0"/>
              </a:rPr>
              <a:t>Investigación a partir del backlog primitivo recibido desde </a:t>
            </a:r>
            <a:r>
              <a:rPr lang="es-ES" sz="2000" dirty="0" err="1">
                <a:latin typeface="Calibri" panose="020F0502020204030204" pitchFamily="34" charset="0"/>
                <a:ea typeface="Times New Roman" panose="02020603050405020304" pitchFamily="18" charset="0"/>
                <a:cs typeface="Calibri" panose="020F0502020204030204" pitchFamily="34" charset="0"/>
              </a:rPr>
              <a:t>Retail</a:t>
            </a:r>
            <a:r>
              <a:rPr lang="es-ES" sz="2000" dirty="0">
                <a:latin typeface="Calibri" panose="020F0502020204030204" pitchFamily="34" charset="0"/>
                <a:ea typeface="Times New Roman" panose="02020603050405020304" pitchFamily="18" charset="0"/>
                <a:cs typeface="Calibri" panose="020F0502020204030204" pitchFamily="34" charset="0"/>
              </a:rPr>
              <a:t> Financiero.</a:t>
            </a:r>
          </a:p>
          <a:p>
            <a:pPr marL="342900" lvl="0" indent="-342900">
              <a:buFont typeface="Symbol" panose="05050102010706020507" pitchFamily="18" charset="2"/>
              <a:buChar char=""/>
            </a:pPr>
            <a:r>
              <a:rPr lang="es-ES" sz="2000" dirty="0">
                <a:latin typeface="Calibri" panose="020F0502020204030204" pitchFamily="34" charset="0"/>
                <a:ea typeface="Times New Roman" panose="02020603050405020304" pitchFamily="18" charset="0"/>
                <a:cs typeface="Calibri" panose="020F0502020204030204" pitchFamily="34" charset="0"/>
              </a:rPr>
              <a:t>Revisión de funcionalidades de </a:t>
            </a:r>
            <a:r>
              <a:rPr lang="es-ES" sz="2000" dirty="0" err="1">
                <a:latin typeface="Calibri" panose="020F0502020204030204" pitchFamily="34" charset="0"/>
                <a:ea typeface="Times New Roman" panose="02020603050405020304" pitchFamily="18" charset="0"/>
                <a:cs typeface="Calibri" panose="020F0502020204030204" pitchFamily="34" charset="0"/>
              </a:rPr>
              <a:t>Retail</a:t>
            </a:r>
            <a:r>
              <a:rPr lang="es-ES" sz="2000" dirty="0">
                <a:latin typeface="Calibri" panose="020F0502020204030204" pitchFamily="34" charset="0"/>
                <a:ea typeface="Times New Roman" panose="02020603050405020304" pitchFamily="18" charset="0"/>
                <a:cs typeface="Calibri" panose="020F0502020204030204" pitchFamily="34" charset="0"/>
              </a:rPr>
              <a:t> Financiero en POS Paris en laboratorio.</a:t>
            </a:r>
          </a:p>
          <a:p>
            <a:pPr marL="342900" lvl="0" indent="-342900">
              <a:buFont typeface="Symbol" panose="05050102010706020507" pitchFamily="18" charset="2"/>
              <a:buChar char=""/>
            </a:pPr>
            <a:r>
              <a:rPr lang="es-ES" sz="2000" dirty="0">
                <a:latin typeface="Calibri" panose="020F0502020204030204" pitchFamily="34" charset="0"/>
                <a:ea typeface="Times New Roman" panose="02020603050405020304" pitchFamily="18" charset="0"/>
                <a:cs typeface="Calibri" panose="020F0502020204030204" pitchFamily="34" charset="0"/>
              </a:rPr>
              <a:t>Desarrollo de cápsulas audiovisuales para ser exhibidas en </a:t>
            </a:r>
            <a:r>
              <a:rPr lang="es-ES" sz="2000" dirty="0" err="1">
                <a:latin typeface="Calibri" panose="020F0502020204030204" pitchFamily="34" charset="0"/>
                <a:ea typeface="Times New Roman" panose="02020603050405020304" pitchFamily="18" charset="0"/>
                <a:cs typeface="Calibri" panose="020F0502020204030204" pitchFamily="34" charset="0"/>
              </a:rPr>
              <a:t>Kick</a:t>
            </a:r>
            <a:r>
              <a:rPr lang="es-ES" sz="2000" dirty="0">
                <a:latin typeface="Calibri" panose="020F0502020204030204" pitchFamily="34" charset="0"/>
                <a:ea typeface="Times New Roman" panose="02020603050405020304" pitchFamily="18" charset="0"/>
                <a:cs typeface="Calibri" panose="020F0502020204030204" pitchFamily="34" charset="0"/>
              </a:rPr>
              <a:t> Off.</a:t>
            </a:r>
          </a:p>
          <a:p>
            <a:pPr marL="342900" lvl="0" indent="-342900">
              <a:buFont typeface="Symbol" panose="05050102010706020507" pitchFamily="18" charset="2"/>
              <a:buChar char=""/>
            </a:pPr>
            <a:r>
              <a:rPr lang="es-ES" sz="2000" dirty="0">
                <a:latin typeface="Calibri" panose="020F0502020204030204" pitchFamily="34" charset="0"/>
                <a:ea typeface="Times New Roman" panose="02020603050405020304" pitchFamily="18" charset="0"/>
                <a:cs typeface="Calibri" panose="020F0502020204030204" pitchFamily="34" charset="0"/>
              </a:rPr>
              <a:t>Entrevistas y reuniones de alineamiento con </a:t>
            </a:r>
            <a:r>
              <a:rPr lang="es-ES" sz="2000" dirty="0" err="1">
                <a:latin typeface="Calibri" panose="020F0502020204030204" pitchFamily="34" charset="0"/>
                <a:ea typeface="Times New Roman" panose="02020603050405020304" pitchFamily="18" charset="0"/>
                <a:cs typeface="Calibri" panose="020F0502020204030204" pitchFamily="34" charset="0"/>
              </a:rPr>
              <a:t>Gte</a:t>
            </a:r>
            <a:r>
              <a:rPr lang="es-ES" sz="2000" dirty="0">
                <a:latin typeface="Calibri" panose="020F0502020204030204" pitchFamily="34" charset="0"/>
                <a:ea typeface="Times New Roman" panose="02020603050405020304" pitchFamily="18" charset="0"/>
                <a:cs typeface="Calibri" panose="020F0502020204030204" pitchFamily="34" charset="0"/>
              </a:rPr>
              <a:t>. </a:t>
            </a:r>
            <a:r>
              <a:rPr lang="es-ES" sz="2000" dirty="0" err="1">
                <a:latin typeface="Calibri" panose="020F0502020204030204" pitchFamily="34" charset="0"/>
                <a:ea typeface="Times New Roman" panose="02020603050405020304" pitchFamily="18" charset="0"/>
                <a:cs typeface="Calibri" panose="020F0502020204030204" pitchFamily="34" charset="0"/>
              </a:rPr>
              <a:t>Jadson</a:t>
            </a:r>
            <a:r>
              <a:rPr lang="es-ES" sz="2000" dirty="0">
                <a:latin typeface="Calibri" panose="020F0502020204030204" pitchFamily="34" charset="0"/>
                <a:ea typeface="Times New Roman" panose="02020603050405020304" pitchFamily="18" charset="0"/>
                <a:cs typeface="Calibri" panose="020F0502020204030204" pitchFamily="34" charset="0"/>
              </a:rPr>
              <a:t> Santos.</a:t>
            </a:r>
          </a:p>
          <a:p>
            <a:pPr marL="342900" lvl="0" indent="-342900">
              <a:buFont typeface="Symbol" panose="05050102010706020507" pitchFamily="18" charset="2"/>
              <a:buChar char=""/>
            </a:pPr>
            <a:endParaRPr lang="es-ES" sz="2000" dirty="0">
              <a:latin typeface="Calibri" panose="020F0502020204030204" pitchFamily="34" charset="0"/>
              <a:ea typeface="Times New Roman" panose="02020603050405020304" pitchFamily="18" charset="0"/>
              <a:cs typeface="Calibri" panose="020F0502020204030204" pitchFamily="34" charset="0"/>
            </a:endParaRPr>
          </a:p>
          <a:p>
            <a:pPr marL="342900" lvl="0" indent="-342900">
              <a:buFont typeface="Symbol" panose="05050102010706020507" pitchFamily="18" charset="2"/>
              <a:buChar char=""/>
            </a:pPr>
            <a:endParaRPr lang="es-ES" sz="2000" dirty="0">
              <a:latin typeface="Calibri" panose="020F0502020204030204" pitchFamily="34" charset="0"/>
              <a:ea typeface="Times New Roman" panose="02020603050405020304" pitchFamily="18" charset="0"/>
              <a:cs typeface="Calibri" panose="020F0502020204030204" pitchFamily="34" charset="0"/>
            </a:endParaRPr>
          </a:p>
          <a:p>
            <a:pPr marL="342900" lvl="0" indent="-342900">
              <a:buFont typeface="Symbol" panose="05050102010706020507" pitchFamily="18" charset="2"/>
              <a:buChar char=""/>
            </a:pPr>
            <a:endParaRPr lang="es-ES" sz="2000" dirty="0">
              <a:latin typeface="Calibri" panose="020F0502020204030204" pitchFamily="34" charset="0"/>
              <a:ea typeface="Times New Roman" panose="02020603050405020304" pitchFamily="18" charset="0"/>
              <a:cs typeface="Calibri" panose="020F0502020204030204" pitchFamily="34" charset="0"/>
            </a:endParaRPr>
          </a:p>
          <a:p>
            <a:pPr marL="342900" lvl="0" indent="-342900">
              <a:buFont typeface="Symbol" panose="05050102010706020507" pitchFamily="18" charset="2"/>
              <a:buChar char=""/>
            </a:pPr>
            <a:endParaRPr lang="es-CL"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077447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xmlns="" id="{68408435-C0D0-4E26-9791-46DCB21FBB64}"/>
              </a:ext>
            </a:extLst>
          </p:cNvPr>
          <p:cNvGraphicFramePr>
            <a:graphicFrameLocks noGrp="1"/>
          </p:cNvGraphicFramePr>
          <p:nvPr>
            <p:ph sz="quarter" idx="13"/>
            <p:extLst/>
          </p:nvPr>
        </p:nvGraphicFramePr>
        <p:xfrm>
          <a:off x="250825" y="884238"/>
          <a:ext cx="8680287" cy="4211404"/>
        </p:xfrm>
        <a:graphic>
          <a:graphicData uri="http://schemas.openxmlformats.org/drawingml/2006/table">
            <a:tbl>
              <a:tblPr firstRow="1" bandRow="1">
                <a:tableStyleId>{5C22544A-7EE6-4342-B048-85BDC9FD1C3A}</a:tableStyleId>
              </a:tblPr>
              <a:tblGrid>
                <a:gridCol w="351157">
                  <a:extLst>
                    <a:ext uri="{9D8B030D-6E8A-4147-A177-3AD203B41FA5}">
                      <a16:colId xmlns:a16="http://schemas.microsoft.com/office/drawing/2014/main" xmlns="" val="2354840494"/>
                    </a:ext>
                  </a:extLst>
                </a:gridCol>
                <a:gridCol w="2186608">
                  <a:extLst>
                    <a:ext uri="{9D8B030D-6E8A-4147-A177-3AD203B41FA5}">
                      <a16:colId xmlns:a16="http://schemas.microsoft.com/office/drawing/2014/main" xmlns="" val="912316371"/>
                    </a:ext>
                  </a:extLst>
                </a:gridCol>
                <a:gridCol w="3448879">
                  <a:extLst>
                    <a:ext uri="{9D8B030D-6E8A-4147-A177-3AD203B41FA5}">
                      <a16:colId xmlns:a16="http://schemas.microsoft.com/office/drawing/2014/main" xmlns="" val="4192616654"/>
                    </a:ext>
                  </a:extLst>
                </a:gridCol>
                <a:gridCol w="2693643">
                  <a:extLst>
                    <a:ext uri="{9D8B030D-6E8A-4147-A177-3AD203B41FA5}">
                      <a16:colId xmlns:a16="http://schemas.microsoft.com/office/drawing/2014/main" xmlns="" val="1463960323"/>
                    </a:ext>
                  </a:extLst>
                </a:gridCol>
              </a:tblGrid>
              <a:tr h="370896">
                <a:tc>
                  <a:txBody>
                    <a:bodyPr/>
                    <a:lstStyle/>
                    <a:p>
                      <a:pPr lvl="0" algn="ctr" fontAlgn="ctr"/>
                      <a:r>
                        <a:rPr lang="es-CL" sz="1600" dirty="0"/>
                        <a:t>P</a:t>
                      </a:r>
                    </a:p>
                  </a:txBody>
                  <a:tcPr marL="91441" marR="91441" marT="45727" marB="45727"/>
                </a:tc>
                <a:tc>
                  <a:txBody>
                    <a:bodyPr/>
                    <a:lstStyle/>
                    <a:p>
                      <a:pPr lvl="0" fontAlgn="ctr"/>
                      <a:r>
                        <a:rPr lang="es-CL" sz="1600" b="1" kern="1200" dirty="0">
                          <a:solidFill>
                            <a:schemeClr val="lt1"/>
                          </a:solidFill>
                          <a:effectLst/>
                          <a:latin typeface="+mn-lt"/>
                          <a:ea typeface="+mn-ea"/>
                          <a:cs typeface="+mn-cs"/>
                        </a:rPr>
                        <a:t>INICIATIVAS </a:t>
                      </a:r>
                      <a:endParaRPr lang="es-CL" sz="1600" dirty="0"/>
                    </a:p>
                  </a:txBody>
                  <a:tcPr marL="91441" marR="91441" marT="45727" marB="45727"/>
                </a:tc>
                <a:tc>
                  <a:txBody>
                    <a:bodyPr/>
                    <a:lstStyle/>
                    <a:p>
                      <a:r>
                        <a:rPr lang="es-CL" sz="1600" dirty="0"/>
                        <a:t>OBJETIVOS</a:t>
                      </a:r>
                    </a:p>
                  </a:txBody>
                  <a:tcPr marL="91441" marR="91441" marT="45727" marB="45727"/>
                </a:tc>
                <a:tc>
                  <a:txBody>
                    <a:bodyPr/>
                    <a:lstStyle/>
                    <a:p>
                      <a:r>
                        <a:rPr lang="es-CL" sz="1600" dirty="0"/>
                        <a:t>IMAGEN DE REFERENCIA</a:t>
                      </a:r>
                    </a:p>
                  </a:txBody>
                  <a:tcPr marL="91441" marR="91441" marT="45727" marB="45727"/>
                </a:tc>
                <a:extLst>
                  <a:ext uri="{0D108BD9-81ED-4DB2-BD59-A6C34878D82A}">
                    <a16:rowId xmlns:a16="http://schemas.microsoft.com/office/drawing/2014/main" xmlns="" val="3621611880"/>
                  </a:ext>
                </a:extLst>
              </a:tr>
              <a:tr h="701146">
                <a:tc>
                  <a:txBody>
                    <a:bodyPr/>
                    <a:lstStyle/>
                    <a:p>
                      <a:pPr algn="ctr"/>
                      <a:r>
                        <a:rPr lang="es-CL" sz="1800" kern="1200" dirty="0">
                          <a:solidFill>
                            <a:schemeClr val="dk1"/>
                          </a:solidFill>
                          <a:effectLst/>
                          <a:latin typeface="+mn-lt"/>
                          <a:ea typeface="+mn-ea"/>
                          <a:cs typeface="+mn-cs"/>
                        </a:rPr>
                        <a:t>1</a:t>
                      </a:r>
                    </a:p>
                  </a:txBody>
                  <a:tcPr marL="91441" marR="91441" marT="45727" marB="45727" anchor="ctr"/>
                </a:tc>
                <a:tc>
                  <a:txBody>
                    <a:bodyPr/>
                    <a:lstStyle/>
                    <a:p>
                      <a:r>
                        <a:rPr lang="es-CL" sz="1800" kern="1200" dirty="0">
                          <a:solidFill>
                            <a:schemeClr val="dk1"/>
                          </a:solidFill>
                          <a:effectLst/>
                          <a:latin typeface="+mn-lt"/>
                          <a:ea typeface="+mn-ea"/>
                          <a:cs typeface="+mn-cs"/>
                        </a:rPr>
                        <a:t>Desplegar descuento por pago con tarjeta Cencosud</a:t>
                      </a:r>
                    </a:p>
                  </a:txBody>
                  <a:tcPr marL="91441" marR="91441" marT="45727" marB="45727"/>
                </a:tc>
                <a:tc>
                  <a:txBody>
                    <a:bodyPr/>
                    <a:lstStyle/>
                    <a:p>
                      <a:pPr lvl="0" fontAlgn="ctr"/>
                      <a:r>
                        <a:rPr lang="es-CL" sz="1800" kern="1200" dirty="0">
                          <a:solidFill>
                            <a:schemeClr val="dk1"/>
                          </a:solidFill>
                          <a:effectLst/>
                          <a:latin typeface="+mn-lt"/>
                          <a:ea typeface="+mn-ea"/>
                          <a:cs typeface="+mn-cs"/>
                        </a:rPr>
                        <a:t>Mostrar de manera vistosa en la pantalla del POS el monto del ahorro disponible producto de utilizar la tarjeta Cencosud como medio de pago en el supermercado.</a:t>
                      </a:r>
                    </a:p>
                  </a:txBody>
                  <a:tcPr marL="91441" marR="91441" marT="45727" marB="45727"/>
                </a:tc>
                <a:tc>
                  <a:txBody>
                    <a:bodyPr/>
                    <a:lstStyle/>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txBody>
                  <a:tcPr marL="91441" marR="91441" marT="45727" marB="45727"/>
                </a:tc>
                <a:extLst>
                  <a:ext uri="{0D108BD9-81ED-4DB2-BD59-A6C34878D82A}">
                    <a16:rowId xmlns:a16="http://schemas.microsoft.com/office/drawing/2014/main" xmlns="" val="882594819"/>
                  </a:ext>
                </a:extLst>
              </a:tr>
              <a:tr h="54872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800" kern="1200" dirty="0">
                          <a:solidFill>
                            <a:schemeClr val="dk1"/>
                          </a:solidFill>
                          <a:effectLst/>
                          <a:latin typeface="+mn-lt"/>
                          <a:ea typeface="+mn-ea"/>
                          <a:cs typeface="+mn-cs"/>
                        </a:rPr>
                        <a:t>2</a:t>
                      </a:r>
                    </a:p>
                  </a:txBody>
                  <a:tcPr marL="91441" marR="91441" marT="45727" marB="45727" anchor="ctr"/>
                </a:tc>
                <a:tc>
                  <a:txBody>
                    <a:bodyPr/>
                    <a:lstStyle/>
                    <a:p>
                      <a:r>
                        <a:rPr lang="es-CL" sz="1800" kern="1200" dirty="0">
                          <a:solidFill>
                            <a:schemeClr val="dk1"/>
                          </a:solidFill>
                          <a:effectLst/>
                          <a:latin typeface="+mn-lt"/>
                          <a:ea typeface="+mn-ea"/>
                          <a:cs typeface="+mn-cs"/>
                        </a:rPr>
                        <a:t>Desplegar POP UP de Productos Financieros</a:t>
                      </a:r>
                      <a:endParaRPr lang="es-CL" sz="1800" dirty="0"/>
                    </a:p>
                  </a:txBody>
                  <a:tcPr marL="91441" marR="91441" marT="45727" marB="45727"/>
                </a:tc>
                <a:tc>
                  <a:txBody>
                    <a:bodyPr/>
                    <a:lstStyle/>
                    <a:p>
                      <a:r>
                        <a:rPr lang="es-CL" sz="1800" dirty="0"/>
                        <a:t>Visibilizar productos financieros en la pantalla del POS de manera que el cliente pueda informarse de la disponibilidad de productos.</a:t>
                      </a:r>
                    </a:p>
                  </a:txBody>
                  <a:tcPr marL="91441" marR="91441" marT="45727" marB="45727"/>
                </a:tc>
                <a:tc>
                  <a:txBody>
                    <a:bodyPr/>
                    <a:lstStyle/>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txBody>
                  <a:tcPr marL="91441" marR="91441" marT="45727" marB="45727"/>
                </a:tc>
                <a:extLst>
                  <a:ext uri="{0D108BD9-81ED-4DB2-BD59-A6C34878D82A}">
                    <a16:rowId xmlns:a16="http://schemas.microsoft.com/office/drawing/2014/main" xmlns="" val="1140872562"/>
                  </a:ext>
                </a:extLst>
              </a:tr>
            </a:tbl>
          </a:graphicData>
        </a:graphic>
      </p:graphicFrame>
      <p:sp>
        <p:nvSpPr>
          <p:cNvPr id="9248" name="Título 2">
            <a:extLst>
              <a:ext uri="{FF2B5EF4-FFF2-40B4-BE49-F238E27FC236}">
                <a16:creationId xmlns:a16="http://schemas.microsoft.com/office/drawing/2014/main" xmlns="" id="{F7D97463-D156-40AF-8CC8-314ECB2C426F}"/>
              </a:ext>
            </a:extLst>
          </p:cNvPr>
          <p:cNvSpPr>
            <a:spLocks noGrp="1"/>
          </p:cNvSpPr>
          <p:nvPr>
            <p:ph type="title"/>
          </p:nvPr>
        </p:nvSpPr>
        <p:spPr>
          <a:xfrm>
            <a:off x="250825" y="53975"/>
            <a:ext cx="8501063" cy="647700"/>
          </a:xfrm>
        </p:spPr>
        <p:txBody>
          <a:bodyPr/>
          <a:lstStyle/>
          <a:p>
            <a:r>
              <a:rPr lang="es-CL" dirty="0"/>
              <a:t>BACKLOG</a:t>
            </a:r>
            <a:endParaRPr lang="es-CL" altLang="es-CL" dirty="0">
              <a:cs typeface="Arial" panose="020B0604020202020204" pitchFamily="34" charset="0"/>
            </a:endParaRPr>
          </a:p>
        </p:txBody>
      </p:sp>
      <p:pic>
        <p:nvPicPr>
          <p:cNvPr id="2" name="Imagen 1">
            <a:extLst>
              <a:ext uri="{FF2B5EF4-FFF2-40B4-BE49-F238E27FC236}">
                <a16:creationId xmlns:a16="http://schemas.microsoft.com/office/drawing/2014/main" xmlns="" id="{153F498A-E80A-4FBF-A17F-A858ED537BCD}"/>
              </a:ext>
            </a:extLst>
          </p:cNvPr>
          <p:cNvPicPr>
            <a:picLocks noChangeAspect="1"/>
          </p:cNvPicPr>
          <p:nvPr/>
        </p:nvPicPr>
        <p:blipFill rotWithShape="1">
          <a:blip r:embed="rId2"/>
          <a:srcRect t="6108"/>
          <a:stretch/>
        </p:blipFill>
        <p:spPr>
          <a:xfrm>
            <a:off x="6211956" y="1302025"/>
            <a:ext cx="2400784" cy="1690607"/>
          </a:xfrm>
          <a:prstGeom prst="rect">
            <a:avLst/>
          </a:prstGeom>
        </p:spPr>
      </p:pic>
      <p:pic>
        <p:nvPicPr>
          <p:cNvPr id="7" name="Imagen 6">
            <a:extLst>
              <a:ext uri="{FF2B5EF4-FFF2-40B4-BE49-F238E27FC236}">
                <a16:creationId xmlns:a16="http://schemas.microsoft.com/office/drawing/2014/main" xmlns="" id="{582D2BAA-BB6F-4E89-A363-DA0410FF8432}"/>
              </a:ext>
            </a:extLst>
          </p:cNvPr>
          <p:cNvPicPr/>
          <p:nvPr/>
        </p:nvPicPr>
        <p:blipFill>
          <a:blip r:embed="rId3"/>
          <a:stretch>
            <a:fillRect/>
          </a:stretch>
        </p:blipFill>
        <p:spPr>
          <a:xfrm>
            <a:off x="6289122" y="3175194"/>
            <a:ext cx="2514602" cy="1881779"/>
          </a:xfrm>
          <a:prstGeom prst="rect">
            <a:avLst/>
          </a:prstGeom>
        </p:spPr>
      </p:pic>
      <p:sp>
        <p:nvSpPr>
          <p:cNvPr id="5" name="Rectángulo: esquinas redondeadas 4">
            <a:extLst>
              <a:ext uri="{FF2B5EF4-FFF2-40B4-BE49-F238E27FC236}">
                <a16:creationId xmlns:a16="http://schemas.microsoft.com/office/drawing/2014/main" xmlns="" id="{A8C005B6-980C-40D5-932D-A27D7C7EAC3F}"/>
              </a:ext>
            </a:extLst>
          </p:cNvPr>
          <p:cNvSpPr/>
          <p:nvPr/>
        </p:nvSpPr>
        <p:spPr>
          <a:xfrm>
            <a:off x="6410739" y="3925957"/>
            <a:ext cx="1550504" cy="616226"/>
          </a:xfrm>
          <a:prstGeom prst="roundRect">
            <a:avLst>
              <a:gd name="adj" fmla="val 5377"/>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t>Disponible Avance en Efectivo:</a:t>
            </a:r>
          </a:p>
          <a:p>
            <a:pPr algn="ctr"/>
            <a:r>
              <a:rPr lang="es-CL" sz="1200" b="1" dirty="0"/>
              <a:t>$150.000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xmlns="" id="{68408435-C0D0-4E26-9791-46DCB21FBB64}"/>
              </a:ext>
            </a:extLst>
          </p:cNvPr>
          <p:cNvGraphicFramePr>
            <a:graphicFrameLocks noGrp="1"/>
          </p:cNvGraphicFramePr>
          <p:nvPr>
            <p:ph sz="quarter" idx="13"/>
            <p:extLst/>
          </p:nvPr>
        </p:nvGraphicFramePr>
        <p:xfrm>
          <a:off x="250825" y="884238"/>
          <a:ext cx="8585201" cy="4087812"/>
        </p:xfrm>
        <a:graphic>
          <a:graphicData uri="http://schemas.openxmlformats.org/drawingml/2006/table">
            <a:tbl>
              <a:tblPr firstRow="1" bandRow="1">
                <a:tableStyleId>{5C22544A-7EE6-4342-B048-85BDC9FD1C3A}</a:tableStyleId>
              </a:tblPr>
              <a:tblGrid>
                <a:gridCol w="256071">
                  <a:extLst>
                    <a:ext uri="{9D8B030D-6E8A-4147-A177-3AD203B41FA5}">
                      <a16:colId xmlns:a16="http://schemas.microsoft.com/office/drawing/2014/main" xmlns="" val="2354840494"/>
                    </a:ext>
                  </a:extLst>
                </a:gridCol>
                <a:gridCol w="1674329">
                  <a:extLst>
                    <a:ext uri="{9D8B030D-6E8A-4147-A177-3AD203B41FA5}">
                      <a16:colId xmlns:a16="http://schemas.microsoft.com/office/drawing/2014/main" xmlns="" val="912316371"/>
                    </a:ext>
                  </a:extLst>
                </a:gridCol>
                <a:gridCol w="2038350">
                  <a:extLst>
                    <a:ext uri="{9D8B030D-6E8A-4147-A177-3AD203B41FA5}">
                      <a16:colId xmlns:a16="http://schemas.microsoft.com/office/drawing/2014/main" xmlns="" val="4192616654"/>
                    </a:ext>
                  </a:extLst>
                </a:gridCol>
                <a:gridCol w="4616451">
                  <a:extLst>
                    <a:ext uri="{9D8B030D-6E8A-4147-A177-3AD203B41FA5}">
                      <a16:colId xmlns:a16="http://schemas.microsoft.com/office/drawing/2014/main" xmlns="" val="1463960323"/>
                    </a:ext>
                  </a:extLst>
                </a:gridCol>
              </a:tblGrid>
              <a:tr h="628309">
                <a:tc>
                  <a:txBody>
                    <a:bodyPr/>
                    <a:lstStyle/>
                    <a:p>
                      <a:pPr lvl="0" algn="ctr" fontAlgn="ctr"/>
                      <a:r>
                        <a:rPr lang="es-CL" sz="1600" dirty="0"/>
                        <a:t>P</a:t>
                      </a:r>
                    </a:p>
                  </a:txBody>
                  <a:tcPr marL="91441" marR="91441" marT="45727" marB="45727"/>
                </a:tc>
                <a:tc>
                  <a:txBody>
                    <a:bodyPr/>
                    <a:lstStyle/>
                    <a:p>
                      <a:pPr lvl="0" fontAlgn="ctr"/>
                      <a:r>
                        <a:rPr lang="es-CL" sz="1600" b="1" kern="1200" dirty="0">
                          <a:solidFill>
                            <a:schemeClr val="lt1"/>
                          </a:solidFill>
                          <a:effectLst/>
                          <a:latin typeface="+mn-lt"/>
                          <a:ea typeface="+mn-ea"/>
                          <a:cs typeface="+mn-cs"/>
                        </a:rPr>
                        <a:t>INICIATIVAS </a:t>
                      </a:r>
                      <a:endParaRPr lang="es-CL" sz="1600" dirty="0"/>
                    </a:p>
                  </a:txBody>
                  <a:tcPr marL="91441" marR="91441" marT="45727" marB="45727"/>
                </a:tc>
                <a:tc>
                  <a:txBody>
                    <a:bodyPr/>
                    <a:lstStyle/>
                    <a:p>
                      <a:r>
                        <a:rPr lang="es-CL" sz="1600" dirty="0"/>
                        <a:t>OBJETIVOS</a:t>
                      </a:r>
                    </a:p>
                  </a:txBody>
                  <a:tcPr marL="91441" marR="91441" marT="45727" marB="45727"/>
                </a:tc>
                <a:tc>
                  <a:txBody>
                    <a:bodyPr/>
                    <a:lstStyle/>
                    <a:p>
                      <a:r>
                        <a:rPr lang="es-CL" sz="1600" dirty="0"/>
                        <a:t>IMAGEN DE REFERENCIA</a:t>
                      </a:r>
                    </a:p>
                  </a:txBody>
                  <a:tcPr marL="91441" marR="91441" marT="45727" marB="45727"/>
                </a:tc>
                <a:extLst>
                  <a:ext uri="{0D108BD9-81ED-4DB2-BD59-A6C34878D82A}">
                    <a16:rowId xmlns:a16="http://schemas.microsoft.com/office/drawing/2014/main" xmlns="" val="3621611880"/>
                  </a:ext>
                </a:extLst>
              </a:tr>
              <a:tr h="345950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800" kern="1200" dirty="0">
                          <a:solidFill>
                            <a:schemeClr val="dk1"/>
                          </a:solidFill>
                          <a:effectLst/>
                          <a:latin typeface="+mn-lt"/>
                          <a:ea typeface="+mn-ea"/>
                          <a:cs typeface="+mn-cs"/>
                        </a:rPr>
                        <a:t>3</a:t>
                      </a:r>
                    </a:p>
                  </a:txBody>
                  <a:tcPr marL="91441" marR="91441" marT="45727" marB="45727" anchor="ctr"/>
                </a:tc>
                <a:tc>
                  <a:txBody>
                    <a:bodyPr/>
                    <a:lstStyle/>
                    <a:p>
                      <a:r>
                        <a:rPr lang="es-CL" sz="1800" kern="1200" dirty="0">
                          <a:solidFill>
                            <a:schemeClr val="dk1"/>
                          </a:solidFill>
                          <a:effectLst/>
                          <a:latin typeface="+mn-lt"/>
                          <a:ea typeface="+mn-ea"/>
                          <a:cs typeface="+mn-cs"/>
                        </a:rPr>
                        <a:t>Recaudar Crédito de consumo</a:t>
                      </a:r>
                      <a:endParaRPr lang="es-CL" sz="1800" dirty="0"/>
                    </a:p>
                  </a:txBody>
                  <a:tcPr marL="91441" marR="91441" marT="45727" marB="45727"/>
                </a:tc>
                <a:tc>
                  <a:txBody>
                    <a:bodyPr/>
                    <a:lstStyle/>
                    <a:p>
                      <a:r>
                        <a:rPr lang="es-CL" sz="1800" dirty="0"/>
                        <a:t>Recibir pagos de cuotas de crédito de consumo en la caja del supermercado.</a:t>
                      </a:r>
                    </a:p>
                  </a:txBody>
                  <a:tcPr marL="91441" marR="91441" marT="45727" marB="45727"/>
                </a:tc>
                <a:tc>
                  <a:txBody>
                    <a:bodyPr/>
                    <a:lstStyle/>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600" kern="1200" dirty="0">
                        <a:solidFill>
                          <a:schemeClr val="dk1"/>
                        </a:solidFill>
                        <a:effectLst/>
                        <a:latin typeface="+mn-lt"/>
                        <a:ea typeface="+mn-ea"/>
                        <a:cs typeface="+mn-cs"/>
                      </a:endParaRPr>
                    </a:p>
                  </a:txBody>
                  <a:tcPr marL="91441" marR="91441" marT="45727" marB="45727"/>
                </a:tc>
                <a:extLst>
                  <a:ext uri="{0D108BD9-81ED-4DB2-BD59-A6C34878D82A}">
                    <a16:rowId xmlns:a16="http://schemas.microsoft.com/office/drawing/2014/main" xmlns="" val="1140872562"/>
                  </a:ext>
                </a:extLst>
              </a:tr>
            </a:tbl>
          </a:graphicData>
        </a:graphic>
      </p:graphicFrame>
      <p:sp>
        <p:nvSpPr>
          <p:cNvPr id="9248" name="Título 2">
            <a:extLst>
              <a:ext uri="{FF2B5EF4-FFF2-40B4-BE49-F238E27FC236}">
                <a16:creationId xmlns:a16="http://schemas.microsoft.com/office/drawing/2014/main" xmlns="" id="{F7D97463-D156-40AF-8CC8-314ECB2C426F}"/>
              </a:ext>
            </a:extLst>
          </p:cNvPr>
          <p:cNvSpPr>
            <a:spLocks noGrp="1"/>
          </p:cNvSpPr>
          <p:nvPr>
            <p:ph type="title"/>
          </p:nvPr>
        </p:nvSpPr>
        <p:spPr>
          <a:xfrm>
            <a:off x="250825" y="53975"/>
            <a:ext cx="8501063" cy="647700"/>
          </a:xfrm>
        </p:spPr>
        <p:txBody>
          <a:bodyPr/>
          <a:lstStyle/>
          <a:p>
            <a:r>
              <a:rPr lang="es-CL" dirty="0"/>
              <a:t>BACKLOG</a:t>
            </a:r>
            <a:endParaRPr lang="es-CL" altLang="es-CL" dirty="0">
              <a:cs typeface="Arial" panose="020B0604020202020204" pitchFamily="34" charset="0"/>
            </a:endParaRPr>
          </a:p>
        </p:txBody>
      </p:sp>
      <p:pic>
        <p:nvPicPr>
          <p:cNvPr id="6" name="Imagen 5">
            <a:extLst>
              <a:ext uri="{FF2B5EF4-FFF2-40B4-BE49-F238E27FC236}">
                <a16:creationId xmlns:a16="http://schemas.microsoft.com/office/drawing/2014/main" xmlns="" id="{F944D4F6-BEBA-4729-95DC-D4E5CFC61A0D}"/>
              </a:ext>
            </a:extLst>
          </p:cNvPr>
          <p:cNvPicPr/>
          <p:nvPr/>
        </p:nvPicPr>
        <p:blipFill rotWithShape="1">
          <a:blip r:embed="rId2"/>
          <a:srcRect l="8345" t="30967" r="30452" b="7878"/>
          <a:stretch/>
        </p:blipFill>
        <p:spPr>
          <a:xfrm>
            <a:off x="4425513" y="1562101"/>
            <a:ext cx="4316850" cy="3309170"/>
          </a:xfrm>
          <a:prstGeom prst="rect">
            <a:avLst/>
          </a:prstGeom>
        </p:spPr>
      </p:pic>
      <p:sp>
        <p:nvSpPr>
          <p:cNvPr id="7" name="Elipse 6">
            <a:extLst>
              <a:ext uri="{FF2B5EF4-FFF2-40B4-BE49-F238E27FC236}">
                <a16:creationId xmlns:a16="http://schemas.microsoft.com/office/drawing/2014/main" xmlns="" id="{5465DFE7-0A00-462B-B6BE-2BEA09B22BC5}"/>
              </a:ext>
            </a:extLst>
          </p:cNvPr>
          <p:cNvSpPr/>
          <p:nvPr/>
        </p:nvSpPr>
        <p:spPr>
          <a:xfrm>
            <a:off x="5953125" y="4385507"/>
            <a:ext cx="1578251" cy="504814"/>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35210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xmlns="" id="{BDBDF132-EC45-4CD7-A1B3-B734F08F963F}"/>
              </a:ext>
            </a:extLst>
          </p:cNvPr>
          <p:cNvSpPr>
            <a:spLocks noGrp="1"/>
          </p:cNvSpPr>
          <p:nvPr>
            <p:ph type="title"/>
          </p:nvPr>
        </p:nvSpPr>
        <p:spPr/>
        <p:txBody>
          <a:bodyPr/>
          <a:lstStyle/>
          <a:p>
            <a:r>
              <a:rPr lang="es-CL" dirty="0"/>
              <a:t>BACKLOG</a:t>
            </a:r>
          </a:p>
        </p:txBody>
      </p:sp>
      <p:graphicFrame>
        <p:nvGraphicFramePr>
          <p:cNvPr id="4" name="Tabla 3">
            <a:extLst>
              <a:ext uri="{FF2B5EF4-FFF2-40B4-BE49-F238E27FC236}">
                <a16:creationId xmlns:a16="http://schemas.microsoft.com/office/drawing/2014/main" xmlns="" id="{DC436754-E659-4D88-9E30-132F7474AE6D}"/>
              </a:ext>
            </a:extLst>
          </p:cNvPr>
          <p:cNvGraphicFramePr>
            <a:graphicFrameLocks noGrp="1"/>
          </p:cNvGraphicFramePr>
          <p:nvPr>
            <p:extLst/>
          </p:nvPr>
        </p:nvGraphicFramePr>
        <p:xfrm>
          <a:off x="250825" y="704025"/>
          <a:ext cx="8585201" cy="4389162"/>
        </p:xfrm>
        <a:graphic>
          <a:graphicData uri="http://schemas.openxmlformats.org/drawingml/2006/table">
            <a:tbl>
              <a:tblPr firstRow="1" bandRow="1">
                <a:tableStyleId>{5C22544A-7EE6-4342-B048-85BDC9FD1C3A}</a:tableStyleId>
              </a:tblPr>
              <a:tblGrid>
                <a:gridCol w="295827">
                  <a:extLst>
                    <a:ext uri="{9D8B030D-6E8A-4147-A177-3AD203B41FA5}">
                      <a16:colId xmlns:a16="http://schemas.microsoft.com/office/drawing/2014/main" xmlns="" val="2753220223"/>
                    </a:ext>
                  </a:extLst>
                </a:gridCol>
                <a:gridCol w="1828800">
                  <a:extLst>
                    <a:ext uri="{9D8B030D-6E8A-4147-A177-3AD203B41FA5}">
                      <a16:colId xmlns:a16="http://schemas.microsoft.com/office/drawing/2014/main" xmlns="" val="1383244374"/>
                    </a:ext>
                  </a:extLst>
                </a:gridCol>
                <a:gridCol w="3588026">
                  <a:extLst>
                    <a:ext uri="{9D8B030D-6E8A-4147-A177-3AD203B41FA5}">
                      <a16:colId xmlns:a16="http://schemas.microsoft.com/office/drawing/2014/main" xmlns="" val="426561993"/>
                    </a:ext>
                  </a:extLst>
                </a:gridCol>
                <a:gridCol w="2872548">
                  <a:extLst>
                    <a:ext uri="{9D8B030D-6E8A-4147-A177-3AD203B41FA5}">
                      <a16:colId xmlns:a16="http://schemas.microsoft.com/office/drawing/2014/main" xmlns="" val="4224451008"/>
                    </a:ext>
                  </a:extLst>
                </a:gridCol>
              </a:tblGrid>
              <a:tr h="349526">
                <a:tc>
                  <a:txBody>
                    <a:bodyPr/>
                    <a:lstStyle/>
                    <a:p>
                      <a:pPr lvl="0" algn="ctr" fontAlgn="ctr"/>
                      <a:r>
                        <a:rPr lang="es-CL" sz="1800" dirty="0"/>
                        <a:t>P</a:t>
                      </a:r>
                    </a:p>
                  </a:txBody>
                  <a:tcPr marL="91441" marR="91441" marT="45727" marB="45727"/>
                </a:tc>
                <a:tc>
                  <a:txBody>
                    <a:bodyPr/>
                    <a:lstStyle/>
                    <a:p>
                      <a:pPr lvl="0" fontAlgn="ctr"/>
                      <a:r>
                        <a:rPr lang="es-CL" sz="1800" b="1" kern="1200" dirty="0">
                          <a:solidFill>
                            <a:schemeClr val="lt1"/>
                          </a:solidFill>
                          <a:effectLst/>
                          <a:latin typeface="+mn-lt"/>
                          <a:ea typeface="+mn-ea"/>
                          <a:cs typeface="+mn-cs"/>
                        </a:rPr>
                        <a:t>INICIATIVAS </a:t>
                      </a:r>
                      <a:endParaRPr lang="es-CL" sz="1800" dirty="0"/>
                    </a:p>
                  </a:txBody>
                  <a:tcPr marL="91441" marR="91441" marT="45727" marB="45727"/>
                </a:tc>
                <a:tc>
                  <a:txBody>
                    <a:bodyPr/>
                    <a:lstStyle/>
                    <a:p>
                      <a:r>
                        <a:rPr lang="es-CL" sz="1800" dirty="0"/>
                        <a:t>OBJETIVOS</a:t>
                      </a:r>
                    </a:p>
                  </a:txBody>
                  <a:tcPr marL="91441" marR="91441" marT="45727" marB="45727"/>
                </a:tc>
                <a:tc>
                  <a:txBody>
                    <a:bodyPr/>
                    <a:lstStyle/>
                    <a:p>
                      <a:r>
                        <a:rPr lang="es-CL" sz="1800" dirty="0"/>
                        <a:t>IMAGEN DE REFERENCIA</a:t>
                      </a:r>
                    </a:p>
                  </a:txBody>
                  <a:tcPr marL="91441" marR="91441" marT="45727" marB="45727"/>
                </a:tc>
                <a:extLst>
                  <a:ext uri="{0D108BD9-81ED-4DB2-BD59-A6C34878D82A}">
                    <a16:rowId xmlns:a16="http://schemas.microsoft.com/office/drawing/2014/main" xmlns="" val="3940506944"/>
                  </a:ext>
                </a:extLst>
              </a:tr>
              <a:tr h="701146">
                <a:tc>
                  <a:txBody>
                    <a:bodyPr/>
                    <a:lstStyle/>
                    <a:p>
                      <a:pPr algn="ctr"/>
                      <a:r>
                        <a:rPr lang="es-CL" sz="1800" dirty="0"/>
                        <a:t>4</a:t>
                      </a:r>
                    </a:p>
                  </a:txBody>
                  <a:tcPr marL="91441" marR="91441" marT="45727" marB="45727" anchor="ctr"/>
                </a:tc>
                <a:tc>
                  <a:txBody>
                    <a:bodyPr/>
                    <a:lstStyle/>
                    <a:p>
                      <a:r>
                        <a:rPr lang="es-CL" sz="1800" kern="1200" dirty="0">
                          <a:solidFill>
                            <a:schemeClr val="dk1"/>
                          </a:solidFill>
                          <a:effectLst/>
                          <a:latin typeface="+mn-lt"/>
                          <a:ea typeface="+mn-ea"/>
                          <a:cs typeface="+mn-cs"/>
                        </a:rPr>
                        <a:t>Visualizar monto de cada cuota en simulador</a:t>
                      </a:r>
                      <a:endParaRPr lang="es-CL" sz="1800" dirty="0"/>
                    </a:p>
                  </a:txBody>
                  <a:tcPr marL="91441" marR="91441" marT="45727" marB="45727"/>
                </a:tc>
                <a:tc>
                  <a:txBody>
                    <a:bodyPr/>
                    <a:lstStyle/>
                    <a:p>
                      <a:r>
                        <a:rPr lang="es-CL" sz="1800" dirty="0"/>
                        <a:t>El POS muestra en pantalla distintos valores de cuotas, dependiendo de la cantidad de cuotas elegida para el pago con tarjeta Cencosud</a:t>
                      </a:r>
                    </a:p>
                  </a:txBody>
                  <a:tcPr marL="91441" marR="91441" marT="45727" marB="45727"/>
                </a:tc>
                <a:tc>
                  <a:txBody>
                    <a:bodyPr/>
                    <a:lstStyle/>
                    <a:p>
                      <a:pPr marL="0" lvl="0" indent="0" fontAlgn="ctr">
                        <a:buFont typeface="Arial" panose="020B0604020202020204" pitchFamily="34" charset="0"/>
                        <a:buNone/>
                      </a:pPr>
                      <a:endParaRPr lang="es-CL" sz="18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8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8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8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8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800" kern="1200" dirty="0">
                        <a:solidFill>
                          <a:schemeClr val="dk1"/>
                        </a:solidFill>
                        <a:effectLst/>
                        <a:latin typeface="+mn-lt"/>
                        <a:ea typeface="+mn-ea"/>
                        <a:cs typeface="+mn-cs"/>
                      </a:endParaRPr>
                    </a:p>
                    <a:p>
                      <a:pPr marL="0" lvl="0" indent="0" fontAlgn="ctr">
                        <a:buFont typeface="Arial" panose="020B0604020202020204" pitchFamily="34" charset="0"/>
                        <a:buNone/>
                      </a:pPr>
                      <a:endParaRPr lang="es-CL" sz="1800" kern="1200" dirty="0">
                        <a:solidFill>
                          <a:schemeClr val="dk1"/>
                        </a:solidFill>
                        <a:effectLst/>
                        <a:latin typeface="+mn-lt"/>
                        <a:ea typeface="+mn-ea"/>
                        <a:cs typeface="+mn-cs"/>
                      </a:endParaRPr>
                    </a:p>
                  </a:txBody>
                  <a:tcPr marL="91441" marR="91441" marT="45727" marB="45727"/>
                </a:tc>
                <a:extLst>
                  <a:ext uri="{0D108BD9-81ED-4DB2-BD59-A6C34878D82A}">
                    <a16:rowId xmlns:a16="http://schemas.microsoft.com/office/drawing/2014/main" xmlns="" val="621636469"/>
                  </a:ext>
                </a:extLst>
              </a:tr>
              <a:tr h="701146">
                <a:tc>
                  <a:txBody>
                    <a:bodyPr/>
                    <a:lstStyle/>
                    <a:p>
                      <a:pPr algn="ctr"/>
                      <a:r>
                        <a:rPr lang="es-CL" sz="1800" dirty="0"/>
                        <a:t>5</a:t>
                      </a:r>
                    </a:p>
                  </a:txBody>
                  <a:tcPr marL="91441" marR="91441" marT="45727" marB="45727" anchor="ctr"/>
                </a:tc>
                <a:tc>
                  <a:txBody>
                    <a:bodyPr/>
                    <a:lstStyle/>
                    <a:p>
                      <a:r>
                        <a:rPr lang="es-CL" sz="1800" kern="1200" dirty="0">
                          <a:solidFill>
                            <a:schemeClr val="dk1"/>
                          </a:solidFill>
                          <a:effectLst/>
                          <a:latin typeface="+mn-lt"/>
                          <a:ea typeface="+mn-ea"/>
                          <a:cs typeface="+mn-cs"/>
                        </a:rPr>
                        <a:t>Visualizar monto de cuota al diferir el pago inicial</a:t>
                      </a:r>
                      <a:endParaRPr lang="es-CL" sz="1800" dirty="0"/>
                    </a:p>
                  </a:txBody>
                  <a:tcPr marL="91441" marR="91441" marT="45727" marB="45727"/>
                </a:tc>
                <a:tc>
                  <a:txBody>
                    <a:bodyPr/>
                    <a:lstStyle/>
                    <a:p>
                      <a:r>
                        <a:rPr lang="es-CL" sz="1800" dirty="0"/>
                        <a:t>El POS muestra en pantalla distintos valores de cuotas, dependiendo de la cantidad de meses que se aplaza el primer pago (meses de gracia)</a:t>
                      </a:r>
                    </a:p>
                  </a:txBody>
                  <a:tcPr marL="91441" marR="91441" marT="45727" marB="45727"/>
                </a:tc>
                <a:tc>
                  <a:txBody>
                    <a:bodyPr/>
                    <a:lstStyle/>
                    <a:p>
                      <a:pPr marL="0" lvl="0" indent="0" fontAlgn="ctr">
                        <a:buFont typeface="Arial" panose="020B0604020202020204" pitchFamily="34" charset="0"/>
                        <a:buNone/>
                      </a:pPr>
                      <a:endParaRPr lang="es-CL" sz="1800" dirty="0"/>
                    </a:p>
                    <a:p>
                      <a:pPr marL="0" lvl="0" indent="0" fontAlgn="ctr">
                        <a:buFont typeface="Arial" panose="020B0604020202020204" pitchFamily="34" charset="0"/>
                        <a:buNone/>
                      </a:pPr>
                      <a:endParaRPr lang="es-CL" sz="1800" dirty="0"/>
                    </a:p>
                    <a:p>
                      <a:pPr marL="0" lvl="0" indent="0" fontAlgn="ctr">
                        <a:buFont typeface="Arial" panose="020B0604020202020204" pitchFamily="34" charset="0"/>
                        <a:buNone/>
                      </a:pPr>
                      <a:endParaRPr lang="es-CL" sz="1800" dirty="0"/>
                    </a:p>
                    <a:p>
                      <a:pPr marL="0" lvl="0" indent="0" fontAlgn="ctr">
                        <a:buFont typeface="Arial" panose="020B0604020202020204" pitchFamily="34" charset="0"/>
                        <a:buNone/>
                      </a:pPr>
                      <a:endParaRPr lang="es-CL" sz="1800" dirty="0"/>
                    </a:p>
                    <a:p>
                      <a:pPr marL="0" lvl="0" indent="0" fontAlgn="ctr">
                        <a:buFont typeface="Arial" panose="020B0604020202020204" pitchFamily="34" charset="0"/>
                        <a:buNone/>
                      </a:pPr>
                      <a:endParaRPr lang="es-CL" sz="1800" dirty="0"/>
                    </a:p>
                    <a:p>
                      <a:pPr marL="0" lvl="0" indent="0" fontAlgn="ctr">
                        <a:buFont typeface="Arial" panose="020B0604020202020204" pitchFamily="34" charset="0"/>
                        <a:buNone/>
                      </a:pPr>
                      <a:endParaRPr lang="es-CL" sz="1800" dirty="0"/>
                    </a:p>
                    <a:p>
                      <a:pPr marL="0" lvl="0" indent="0" fontAlgn="ctr">
                        <a:buFont typeface="Arial" panose="020B0604020202020204" pitchFamily="34" charset="0"/>
                        <a:buNone/>
                      </a:pPr>
                      <a:endParaRPr lang="es-CL" sz="1800" dirty="0"/>
                    </a:p>
                  </a:txBody>
                  <a:tcPr marL="91441" marR="91441" marT="45727" marB="45727"/>
                </a:tc>
                <a:extLst>
                  <a:ext uri="{0D108BD9-81ED-4DB2-BD59-A6C34878D82A}">
                    <a16:rowId xmlns:a16="http://schemas.microsoft.com/office/drawing/2014/main" xmlns="" val="4244734156"/>
                  </a:ext>
                </a:extLst>
              </a:tr>
            </a:tbl>
          </a:graphicData>
        </a:graphic>
      </p:graphicFrame>
      <p:pic>
        <p:nvPicPr>
          <p:cNvPr id="5" name="Imagen 4">
            <a:extLst>
              <a:ext uri="{FF2B5EF4-FFF2-40B4-BE49-F238E27FC236}">
                <a16:creationId xmlns:a16="http://schemas.microsoft.com/office/drawing/2014/main" xmlns="" id="{2260323C-4438-4F1A-BFED-71F60E472146}"/>
              </a:ext>
            </a:extLst>
          </p:cNvPr>
          <p:cNvPicPr>
            <a:picLocks noChangeAspect="1"/>
          </p:cNvPicPr>
          <p:nvPr/>
        </p:nvPicPr>
        <p:blipFill rotWithShape="1">
          <a:blip r:embed="rId2"/>
          <a:srcRect l="28376" t="28376" r="43247" b="43247"/>
          <a:stretch/>
        </p:blipFill>
        <p:spPr>
          <a:xfrm>
            <a:off x="6341165" y="3146681"/>
            <a:ext cx="2410948" cy="1808212"/>
          </a:xfrm>
          <a:prstGeom prst="rect">
            <a:avLst/>
          </a:prstGeom>
        </p:spPr>
      </p:pic>
      <p:pic>
        <p:nvPicPr>
          <p:cNvPr id="6" name="Imagen 5">
            <a:extLst>
              <a:ext uri="{FF2B5EF4-FFF2-40B4-BE49-F238E27FC236}">
                <a16:creationId xmlns:a16="http://schemas.microsoft.com/office/drawing/2014/main" xmlns="" id="{A781DD29-8ED7-4612-A1A3-DBFD34B211C1}"/>
              </a:ext>
            </a:extLst>
          </p:cNvPr>
          <p:cNvPicPr>
            <a:picLocks noChangeAspect="1"/>
          </p:cNvPicPr>
          <p:nvPr/>
        </p:nvPicPr>
        <p:blipFill rotWithShape="1">
          <a:blip r:embed="rId3"/>
          <a:srcRect l="17826" t="17826" r="36522" b="36522"/>
          <a:stretch/>
        </p:blipFill>
        <p:spPr>
          <a:xfrm>
            <a:off x="6341165" y="1130335"/>
            <a:ext cx="2415209" cy="1811406"/>
          </a:xfrm>
          <a:prstGeom prst="rect">
            <a:avLst/>
          </a:prstGeom>
        </p:spPr>
      </p:pic>
    </p:spTree>
    <p:extLst>
      <p:ext uri="{BB962C8B-B14F-4D97-AF65-F5344CB8AC3E}">
        <p14:creationId xmlns:p14="http://schemas.microsoft.com/office/powerpoint/2010/main" val="1074722276"/>
      </p:ext>
    </p:extLst>
  </p:cSld>
  <p:clrMapOvr>
    <a:masterClrMapping/>
  </p:clrMapOvr>
</p:sld>
</file>

<file path=ppt/theme/theme1.xml><?xml version="1.0" encoding="utf-8"?>
<a:theme xmlns:a="http://schemas.openxmlformats.org/drawingml/2006/main" name="Tema de Office">
  <a:themeElements>
    <a:clrScheme name="Tema de Office">
      <a:dk1>
        <a:srgbClr val="4C4C4C"/>
      </a:dk1>
      <a:lt1>
        <a:srgbClr val="FFFFFF"/>
      </a:lt1>
      <a:dk2>
        <a:srgbClr val="A7A7A7"/>
      </a:dk2>
      <a:lt2>
        <a:srgbClr val="535353"/>
      </a:lt2>
      <a:accent1>
        <a:srgbClr val="0A5797"/>
      </a:accent1>
      <a:accent2>
        <a:srgbClr val="FF0000"/>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C4C4C"/>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C4C4C"/>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0A5797"/>
      </a:accent1>
      <a:accent2>
        <a:srgbClr val="FF0000"/>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C4C4C"/>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C4C4C"/>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6178</TotalTime>
  <Words>670</Words>
  <Application>Microsoft Office PowerPoint</Application>
  <PresentationFormat>Presentación en pantalla (16:9)</PresentationFormat>
  <Paragraphs>145</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Courier New</vt:lpstr>
      <vt:lpstr>Symbol</vt:lpstr>
      <vt:lpstr>Times New Roman</vt:lpstr>
      <vt:lpstr>Tema de Office</vt:lpstr>
      <vt:lpstr>Inception Célula RF POS 2018</vt:lpstr>
      <vt:lpstr>Temas a tratar </vt:lpstr>
      <vt:lpstr>Contexto</vt:lpstr>
      <vt:lpstr>Contexto</vt:lpstr>
      <vt:lpstr>El equipo</vt:lpstr>
      <vt:lpstr>Lo realizado</vt:lpstr>
      <vt:lpstr>BACKLOG</vt:lpstr>
      <vt:lpstr>BACKLOG</vt:lpstr>
      <vt:lpstr>BACKLOG</vt:lpstr>
      <vt:lpstr>BACKLOG</vt:lpstr>
      <vt:lpstr>BACKLOG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Inception Célula RF POS 2018</dc:title>
  <dc:creator>Carle Carrera, Jose Francisco (Externo - Empresa: Innomar)</dc:creator>
  <cp:lastModifiedBy>Barrera Abarca, Luis (Externo - Empresa: INNOMAR)</cp:lastModifiedBy>
  <cp:revision>22</cp:revision>
  <dcterms:modified xsi:type="dcterms:W3CDTF">2018-10-19T17:54:10Z</dcterms:modified>
</cp:coreProperties>
</file>