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0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973202" y="801767"/>
            <a:ext cx="587072" cy="348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3435105" y="364540"/>
            <a:ext cx="2865668" cy="6180625"/>
            <a:chOff x="3111441" y="426351"/>
            <a:chExt cx="2865668" cy="6180625"/>
          </a:xfrm>
        </p:grpSpPr>
        <p:sp>
          <p:nvSpPr>
            <p:cNvPr id="67" name="菱形 66"/>
            <p:cNvSpPr>
              <a:spLocks noChangeAspect="1"/>
            </p:cNvSpPr>
            <p:nvPr/>
          </p:nvSpPr>
          <p:spPr>
            <a:xfrm>
              <a:off x="4836512" y="4466183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菱形 46"/>
            <p:cNvSpPr>
              <a:spLocks noChangeAspect="1"/>
            </p:cNvSpPr>
            <p:nvPr/>
          </p:nvSpPr>
          <p:spPr>
            <a:xfrm>
              <a:off x="4834792" y="2601767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>
              <a:spLocks noChangeAspect="1"/>
            </p:cNvSpPr>
            <p:nvPr/>
          </p:nvSpPr>
          <p:spPr>
            <a:xfrm>
              <a:off x="5078317" y="426351"/>
              <a:ext cx="216000" cy="216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5073206" y="6300976"/>
              <a:ext cx="306000" cy="306000"/>
              <a:chOff x="2642200" y="1439496"/>
              <a:chExt cx="306000" cy="306000"/>
            </a:xfrm>
          </p:grpSpPr>
          <p:sp>
            <p:nvSpPr>
              <p:cNvPr id="4" name="橢圓 3"/>
              <p:cNvSpPr>
                <a:spLocks noChangeAspect="1"/>
              </p:cNvSpPr>
              <p:nvPr/>
            </p:nvSpPr>
            <p:spPr>
              <a:xfrm rot="232151">
                <a:off x="2642200" y="1439496"/>
                <a:ext cx="306000" cy="3060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>
                <a:spLocks noChangeAspect="1"/>
              </p:cNvSpPr>
              <p:nvPr/>
            </p:nvSpPr>
            <p:spPr>
              <a:xfrm>
                <a:off x="2687200" y="1484496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圓角矩形 49"/>
            <p:cNvSpPr>
              <a:spLocks noChangeAspect="1"/>
            </p:cNvSpPr>
            <p:nvPr/>
          </p:nvSpPr>
          <p:spPr>
            <a:xfrm>
              <a:off x="4610317" y="9457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圓角矩形 51"/>
            <p:cNvSpPr>
              <a:spLocks noChangeAspect="1"/>
            </p:cNvSpPr>
            <p:nvPr/>
          </p:nvSpPr>
          <p:spPr>
            <a:xfrm>
              <a:off x="4620512" y="3617863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填寫交易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方式</a:t>
              </a:r>
              <a:endParaRPr lang="en-US" altLang="zh-TW" sz="1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交易者資訊</a:t>
              </a:r>
              <a:endPara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圓角矩形 52"/>
            <p:cNvSpPr>
              <a:spLocks noChangeAspect="1"/>
            </p:cNvSpPr>
            <p:nvPr/>
          </p:nvSpPr>
          <p:spPr>
            <a:xfrm>
              <a:off x="4604536" y="17737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結算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金額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圓角矩形 54"/>
            <p:cNvSpPr>
              <a:spLocks noChangeAspect="1"/>
            </p:cNvSpPr>
            <p:nvPr/>
          </p:nvSpPr>
          <p:spPr>
            <a:xfrm>
              <a:off x="4622184" y="546381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送出訂單</a:t>
              </a:r>
            </a:p>
          </p:txBody>
        </p:sp>
        <p:cxnSp>
          <p:nvCxnSpPr>
            <p:cNvPr id="3" name="直線單箭頭接點 2"/>
            <p:cNvCxnSpPr/>
            <p:nvPr/>
          </p:nvCxnSpPr>
          <p:spPr>
            <a:xfrm>
              <a:off x="5210403" y="600381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>
              <a:off x="5198184" y="517581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5196512" y="4157863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5192789" y="3321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5186317" y="1485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5186317" y="2313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186317" y="657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接點 72"/>
            <p:cNvCxnSpPr>
              <a:stCxn id="47" idx="3"/>
              <a:endCxn id="50" idx="3"/>
            </p:cNvCxnSpPr>
            <p:nvPr/>
          </p:nvCxnSpPr>
          <p:spPr>
            <a:xfrm flipV="1">
              <a:off x="5554792" y="1215767"/>
              <a:ext cx="207525" cy="1746000"/>
            </a:xfrm>
            <a:prstGeom prst="bentConnector3">
              <a:avLst>
                <a:gd name="adj1" fmla="val 210155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接點 81"/>
            <p:cNvCxnSpPr>
              <a:stCxn id="67" idx="3"/>
              <a:endCxn id="52" idx="3"/>
            </p:cNvCxnSpPr>
            <p:nvPr/>
          </p:nvCxnSpPr>
          <p:spPr>
            <a:xfrm flipV="1">
              <a:off x="5556512" y="3887863"/>
              <a:ext cx="216000" cy="938320"/>
            </a:xfrm>
            <a:prstGeom prst="bentConnector3">
              <a:avLst>
                <a:gd name="adj1" fmla="val 205833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5501345" y="296176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727318" y="3321767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336219" y="4157863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2598" y="2313767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核對內容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5535963" y="476840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742082" y="5186183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3111441" y="1297368"/>
              <a:ext cx="864000" cy="14165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售價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數量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單項總價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折扣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6.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運費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總金額</a:t>
              </a:r>
              <a:endParaRPr lang="zh-TW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64955" y="3667835"/>
              <a:ext cx="864000" cy="980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付款方式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收件人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聯絡電話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收件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地址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接點 4"/>
            <p:cNvCxnSpPr>
              <a:stCxn id="53" idx="1"/>
              <a:endCxn id="100" idx="3"/>
            </p:cNvCxnSpPr>
            <p:nvPr/>
          </p:nvCxnSpPr>
          <p:spPr>
            <a:xfrm flipH="1" flipV="1">
              <a:off x="3975441" y="2005623"/>
              <a:ext cx="629095" cy="381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52" idx="1"/>
              <a:endCxn id="29" idx="3"/>
            </p:cNvCxnSpPr>
            <p:nvPr/>
          </p:nvCxnSpPr>
          <p:spPr>
            <a:xfrm flipH="1">
              <a:off x="4128955" y="3887863"/>
              <a:ext cx="491557" cy="2700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5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80460" y="1611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</a:p>
        </p:txBody>
      </p:sp>
      <p:grpSp>
        <p:nvGrpSpPr>
          <p:cNvPr id="99" name="群組 98"/>
          <p:cNvGrpSpPr/>
          <p:nvPr/>
        </p:nvGrpSpPr>
        <p:grpSpPr>
          <a:xfrm>
            <a:off x="3201607" y="228775"/>
            <a:ext cx="5516918" cy="6134168"/>
            <a:chOff x="3191824" y="81849"/>
            <a:chExt cx="5516918" cy="6134168"/>
          </a:xfrm>
        </p:grpSpPr>
        <p:sp>
          <p:nvSpPr>
            <p:cNvPr id="69" name="菱形 68"/>
            <p:cNvSpPr>
              <a:spLocks noChangeAspect="1"/>
            </p:cNvSpPr>
            <p:nvPr/>
          </p:nvSpPr>
          <p:spPr>
            <a:xfrm>
              <a:off x="5736371" y="1413849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>
              <a:spLocks noChangeAspect="1"/>
            </p:cNvSpPr>
            <p:nvPr/>
          </p:nvSpPr>
          <p:spPr>
            <a:xfrm>
              <a:off x="5520371" y="585849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商品維護</a:t>
              </a:r>
            </a:p>
          </p:txBody>
        </p:sp>
        <p:sp>
          <p:nvSpPr>
            <p:cNvPr id="70" name="圓角矩形 69"/>
            <p:cNvSpPr>
              <a:spLocks noChangeAspect="1"/>
            </p:cNvSpPr>
            <p:nvPr/>
          </p:nvSpPr>
          <p:spPr>
            <a:xfrm>
              <a:off x="5520371" y="241306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商品列表</a:t>
              </a:r>
            </a:p>
          </p:txBody>
        </p:sp>
        <p:sp>
          <p:nvSpPr>
            <p:cNvPr id="72" name="圓角矩形 71"/>
            <p:cNvSpPr>
              <a:spLocks noChangeAspect="1"/>
            </p:cNvSpPr>
            <p:nvPr/>
          </p:nvSpPr>
          <p:spPr>
            <a:xfrm>
              <a:off x="4166485" y="241306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新增商品</a:t>
              </a:r>
            </a:p>
          </p:txBody>
        </p:sp>
        <p:sp>
          <p:nvSpPr>
            <p:cNvPr id="73" name="圓角矩形 72"/>
            <p:cNvSpPr>
              <a:spLocks noChangeAspect="1"/>
            </p:cNvSpPr>
            <p:nvPr/>
          </p:nvSpPr>
          <p:spPr>
            <a:xfrm>
              <a:off x="6932407" y="2413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商品列表</a:t>
              </a:r>
            </a:p>
          </p:txBody>
        </p:sp>
        <p:sp>
          <p:nvSpPr>
            <p:cNvPr id="77" name="圓角矩形 76"/>
            <p:cNvSpPr>
              <a:spLocks noChangeAspect="1"/>
            </p:cNvSpPr>
            <p:nvPr/>
          </p:nvSpPr>
          <p:spPr>
            <a:xfrm>
              <a:off x="5522828" y="407957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</a:p>
          </p:txBody>
        </p:sp>
        <p:sp>
          <p:nvSpPr>
            <p:cNvPr id="78" name="圓角矩形 77"/>
            <p:cNvSpPr>
              <a:spLocks noChangeAspect="1"/>
            </p:cNvSpPr>
            <p:nvPr/>
          </p:nvSpPr>
          <p:spPr>
            <a:xfrm>
              <a:off x="5522828" y="3241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選取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欲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修改商品</a:t>
              </a:r>
            </a:p>
          </p:txBody>
        </p:sp>
        <p:sp>
          <p:nvSpPr>
            <p:cNvPr id="79" name="圓角矩形 78"/>
            <p:cNvSpPr>
              <a:spLocks noChangeAspect="1"/>
            </p:cNvSpPr>
            <p:nvPr/>
          </p:nvSpPr>
          <p:spPr>
            <a:xfrm>
              <a:off x="6933910" y="4069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</a:p>
          </p:txBody>
        </p:sp>
        <p:sp>
          <p:nvSpPr>
            <p:cNvPr id="80" name="圓角矩形 79"/>
            <p:cNvSpPr>
              <a:spLocks noChangeAspect="1"/>
            </p:cNvSpPr>
            <p:nvPr/>
          </p:nvSpPr>
          <p:spPr>
            <a:xfrm>
              <a:off x="6932407" y="324335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選取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欲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</a:p>
          </p:txBody>
        </p:sp>
        <p:grpSp>
          <p:nvGrpSpPr>
            <p:cNvPr id="83" name="群組 82"/>
            <p:cNvGrpSpPr/>
            <p:nvPr/>
          </p:nvGrpSpPr>
          <p:grpSpPr>
            <a:xfrm>
              <a:off x="5970042" y="5910017"/>
              <a:ext cx="306000" cy="306000"/>
              <a:chOff x="2642200" y="1439496"/>
              <a:chExt cx="306000" cy="306000"/>
            </a:xfrm>
          </p:grpSpPr>
          <p:sp>
            <p:nvSpPr>
              <p:cNvPr id="84" name="橢圓 83"/>
              <p:cNvSpPr>
                <a:spLocks noChangeAspect="1"/>
              </p:cNvSpPr>
              <p:nvPr/>
            </p:nvSpPr>
            <p:spPr>
              <a:xfrm rot="232151">
                <a:off x="2642200" y="1439496"/>
                <a:ext cx="306000" cy="3060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>
                <a:spLocks noChangeAspect="1"/>
              </p:cNvSpPr>
              <p:nvPr/>
            </p:nvSpPr>
            <p:spPr>
              <a:xfrm>
                <a:off x="2687200" y="1484496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5988371" y="81849"/>
              <a:ext cx="216000" cy="216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菱形 88"/>
            <p:cNvSpPr>
              <a:spLocks noChangeAspect="1"/>
            </p:cNvSpPr>
            <p:nvPr/>
          </p:nvSpPr>
          <p:spPr>
            <a:xfrm>
              <a:off x="4382485" y="3259265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菱形 94"/>
            <p:cNvSpPr>
              <a:spLocks noChangeAspect="1"/>
            </p:cNvSpPr>
            <p:nvPr/>
          </p:nvSpPr>
          <p:spPr>
            <a:xfrm>
              <a:off x="5753066" y="4907576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6098828" y="2125068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>
              <a:off x="6096371" y="29784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>
              <a:off x="6096371" y="112584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接點 16"/>
            <p:cNvCxnSpPr>
              <a:stCxn id="69" idx="1"/>
              <a:endCxn id="72" idx="0"/>
            </p:cNvCxnSpPr>
            <p:nvPr/>
          </p:nvCxnSpPr>
          <p:spPr>
            <a:xfrm rot="10800000" flipV="1">
              <a:off x="4742485" y="1773848"/>
              <a:ext cx="993886" cy="639219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>
              <a:stCxn id="69" idx="3"/>
              <a:endCxn id="73" idx="0"/>
            </p:cNvCxnSpPr>
            <p:nvPr/>
          </p:nvCxnSpPr>
          <p:spPr>
            <a:xfrm>
              <a:off x="6456371" y="1773849"/>
              <a:ext cx="1052036" cy="639218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098828" y="29530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7509910" y="2955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4742485" y="2955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509910" y="37810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6098828" y="3783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6107833" y="461957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接點 90"/>
            <p:cNvCxnSpPr>
              <a:stCxn id="79" idx="2"/>
              <a:endCxn id="84" idx="6"/>
            </p:cNvCxnSpPr>
            <p:nvPr/>
          </p:nvCxnSpPr>
          <p:spPr>
            <a:xfrm rot="5400000">
              <a:off x="6160665" y="4724096"/>
              <a:ext cx="1464274" cy="1234217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6113066" y="562201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接點 97"/>
            <p:cNvCxnSpPr>
              <a:stCxn id="89" idx="1"/>
              <a:endCxn id="72" idx="1"/>
            </p:cNvCxnSpPr>
            <p:nvPr/>
          </p:nvCxnSpPr>
          <p:spPr>
            <a:xfrm rot="10800000">
              <a:off x="4166485" y="2683069"/>
              <a:ext cx="216000" cy="936197"/>
            </a:xfrm>
            <a:prstGeom prst="bentConnector3">
              <a:avLst>
                <a:gd name="adj1" fmla="val 205833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接點 99"/>
            <p:cNvCxnSpPr>
              <a:stCxn id="95" idx="1"/>
              <a:endCxn id="77" idx="1"/>
            </p:cNvCxnSpPr>
            <p:nvPr/>
          </p:nvCxnSpPr>
          <p:spPr>
            <a:xfrm rot="10800000">
              <a:off x="5522828" y="4349576"/>
              <a:ext cx="230238" cy="918000"/>
            </a:xfrm>
            <a:prstGeom prst="bentConnector3">
              <a:avLst>
                <a:gd name="adj1" fmla="val 199289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>
              <a:stCxn id="89" idx="2"/>
              <a:endCxn id="84" idx="2"/>
            </p:cNvCxnSpPr>
            <p:nvPr/>
          </p:nvCxnSpPr>
          <p:spPr>
            <a:xfrm rot="16200000" flipH="1">
              <a:off x="4319724" y="4402026"/>
              <a:ext cx="2073428" cy="1227906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026040" y="11057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動作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73066" y="149812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76478" y="154486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新增商品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039276" y="209636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修改商品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299798" y="526757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062789" y="5599723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62789" y="4609067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305006" y="4103355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697700" y="2920335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961876" y="33879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1824" y="4372544"/>
              <a:ext cx="864000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圖片</a:t>
              </a:r>
              <a:endPara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售價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數量</a:t>
              </a:r>
              <a:endPara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商品敘述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844742" y="947445"/>
              <a:ext cx="864000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商品編號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" name="直線接點 2"/>
            <p:cNvCxnSpPr>
              <a:stCxn id="73" idx="3"/>
              <a:endCxn id="46" idx="2"/>
            </p:cNvCxnSpPr>
            <p:nvPr/>
          </p:nvCxnSpPr>
          <p:spPr>
            <a:xfrm flipV="1">
              <a:off x="8084407" y="2048810"/>
              <a:ext cx="192335" cy="63425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70" idx="3"/>
              <a:endCxn id="46" idx="1"/>
            </p:cNvCxnSpPr>
            <p:nvPr/>
          </p:nvCxnSpPr>
          <p:spPr>
            <a:xfrm flipV="1">
              <a:off x="6672371" y="1498128"/>
              <a:ext cx="1172371" cy="1184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72" idx="2"/>
              <a:endCxn id="45" idx="3"/>
            </p:cNvCxnSpPr>
            <p:nvPr/>
          </p:nvCxnSpPr>
          <p:spPr>
            <a:xfrm flipH="1">
              <a:off x="4055824" y="2953068"/>
              <a:ext cx="686661" cy="197015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77" idx="1"/>
              <a:endCxn id="45" idx="3"/>
            </p:cNvCxnSpPr>
            <p:nvPr/>
          </p:nvCxnSpPr>
          <p:spPr>
            <a:xfrm flipH="1">
              <a:off x="4055824" y="4349576"/>
              <a:ext cx="1467004" cy="5736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7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1264" y="1471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美容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</a:p>
        </p:txBody>
      </p:sp>
      <p:sp>
        <p:nvSpPr>
          <p:cNvPr id="62" name="圓角矩形 61"/>
          <p:cNvSpPr>
            <a:spLocks noChangeAspect="1"/>
          </p:cNvSpPr>
          <p:nvPr/>
        </p:nvSpPr>
        <p:spPr>
          <a:xfrm>
            <a:off x="5158948" y="934690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美容預約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菱形 65"/>
          <p:cNvSpPr>
            <a:spLocks noChangeAspect="1"/>
          </p:cNvSpPr>
          <p:nvPr/>
        </p:nvSpPr>
        <p:spPr>
          <a:xfrm>
            <a:off x="5368888" y="1762690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>
            <a:spLocks noChangeAspect="1"/>
          </p:cNvSpPr>
          <p:nvPr/>
        </p:nvSpPr>
        <p:spPr>
          <a:xfrm>
            <a:off x="3842485" y="2554423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圓角矩形 68"/>
          <p:cNvSpPr>
            <a:spLocks noChangeAspect="1"/>
          </p:cNvSpPr>
          <p:nvPr/>
        </p:nvSpPr>
        <p:spPr>
          <a:xfrm>
            <a:off x="5595463" y="2661782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圓角矩形 72"/>
          <p:cNvSpPr>
            <a:spLocks noChangeAspect="1"/>
          </p:cNvSpPr>
          <p:nvPr/>
        </p:nvSpPr>
        <p:spPr>
          <a:xfrm>
            <a:off x="6853642" y="3474578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檢視使用者預約紀錄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3837837" y="3406072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寵物資料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8100207" y="4314761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修改使用者預約紀錄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圓角矩形 76"/>
          <p:cNvSpPr>
            <a:spLocks noChangeAspect="1"/>
          </p:cNvSpPr>
          <p:nvPr/>
        </p:nvSpPr>
        <p:spPr>
          <a:xfrm>
            <a:off x="3837838" y="5253251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提交預約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圓角矩形 78"/>
          <p:cNvSpPr>
            <a:spLocks noChangeAspect="1"/>
          </p:cNvSpPr>
          <p:nvPr/>
        </p:nvSpPr>
        <p:spPr>
          <a:xfrm>
            <a:off x="5597746" y="4523729"/>
            <a:ext cx="1152000" cy="5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送出資料</a:t>
            </a:r>
            <a:endParaRPr lang="en-US" altLang="zh-TW" sz="1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橢圓 80"/>
          <p:cNvSpPr>
            <a:spLocks noChangeAspect="1"/>
          </p:cNvSpPr>
          <p:nvPr/>
        </p:nvSpPr>
        <p:spPr>
          <a:xfrm>
            <a:off x="5622948" y="412690"/>
            <a:ext cx="216000" cy="216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>
            <a:spLocks noChangeAspect="1"/>
          </p:cNvSpPr>
          <p:nvPr/>
        </p:nvSpPr>
        <p:spPr>
          <a:xfrm rot="232151">
            <a:off x="6030265" y="5379915"/>
            <a:ext cx="306000" cy="306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>
            <a:spLocks noChangeAspect="1"/>
          </p:cNvSpPr>
          <p:nvPr/>
        </p:nvSpPr>
        <p:spPr>
          <a:xfrm>
            <a:off x="6075265" y="5424915"/>
            <a:ext cx="216000" cy="216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菱形 89"/>
          <p:cNvSpPr>
            <a:spLocks noChangeAspect="1"/>
          </p:cNvSpPr>
          <p:nvPr/>
        </p:nvSpPr>
        <p:spPr>
          <a:xfrm>
            <a:off x="7077714" y="2554423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菱形 91"/>
          <p:cNvSpPr>
            <a:spLocks noChangeAspect="1"/>
          </p:cNvSpPr>
          <p:nvPr/>
        </p:nvSpPr>
        <p:spPr>
          <a:xfrm>
            <a:off x="4048535" y="4230578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菱形 97"/>
          <p:cNvSpPr>
            <a:spLocks noChangeAspect="1"/>
          </p:cNvSpPr>
          <p:nvPr/>
        </p:nvSpPr>
        <p:spPr>
          <a:xfrm>
            <a:off x="7069642" y="4224761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菱形 100"/>
          <p:cNvSpPr>
            <a:spLocks noChangeAspect="1"/>
          </p:cNvSpPr>
          <p:nvPr/>
        </p:nvSpPr>
        <p:spPr>
          <a:xfrm>
            <a:off x="8326328" y="5182698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菱形 104"/>
          <p:cNvSpPr>
            <a:spLocks noChangeAspect="1"/>
          </p:cNvSpPr>
          <p:nvPr/>
        </p:nvSpPr>
        <p:spPr>
          <a:xfrm>
            <a:off x="5803392" y="3489782"/>
            <a:ext cx="720000" cy="72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101403" y="4206743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[Yes]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728888" y="646690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728888" y="1474690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6" idx="3"/>
            <a:endCxn id="90" idx="0"/>
          </p:cNvCxnSpPr>
          <p:nvPr/>
        </p:nvCxnSpPr>
        <p:spPr>
          <a:xfrm>
            <a:off x="6088888" y="2122690"/>
            <a:ext cx="1348826" cy="43173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6" idx="1"/>
            <a:endCxn id="68" idx="0"/>
          </p:cNvCxnSpPr>
          <p:nvPr/>
        </p:nvCxnSpPr>
        <p:spPr>
          <a:xfrm rot="10800000" flipV="1">
            <a:off x="4418486" y="2122689"/>
            <a:ext cx="950403" cy="43173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414701" y="3102782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4408535" y="3936761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4413837" y="4949431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92" idx="1"/>
            <a:endCxn id="75" idx="1"/>
          </p:cNvCxnSpPr>
          <p:nvPr/>
        </p:nvCxnSpPr>
        <p:spPr>
          <a:xfrm rot="10800000">
            <a:off x="3837837" y="3676072"/>
            <a:ext cx="210698" cy="914506"/>
          </a:xfrm>
          <a:prstGeom prst="bentConnector3">
            <a:avLst>
              <a:gd name="adj1" fmla="val 208497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7429643" y="3256613"/>
            <a:ext cx="0" cy="216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6747463" y="2915162"/>
            <a:ext cx="33025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7429643" y="4014578"/>
            <a:ext cx="0" cy="216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>
            <a:off x="7778071" y="4584761"/>
            <a:ext cx="29790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7429643" y="4933200"/>
            <a:ext cx="8071" cy="6094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8682625" y="4870810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101" idx="3"/>
            <a:endCxn id="76" idx="3"/>
          </p:cNvCxnSpPr>
          <p:nvPr/>
        </p:nvCxnSpPr>
        <p:spPr>
          <a:xfrm flipV="1">
            <a:off x="9046328" y="4584761"/>
            <a:ext cx="205879" cy="957937"/>
          </a:xfrm>
          <a:prstGeom prst="bentConnector3">
            <a:avLst>
              <a:gd name="adj1" fmla="val 211036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6165661" y="3201782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6163392" y="4206743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6172683" y="5081939"/>
            <a:ext cx="0" cy="28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110"/>
          <p:cNvCxnSpPr>
            <a:stCxn id="105" idx="1"/>
            <a:endCxn id="69" idx="1"/>
          </p:cNvCxnSpPr>
          <p:nvPr/>
        </p:nvCxnSpPr>
        <p:spPr>
          <a:xfrm rot="10800000">
            <a:off x="5595464" y="2931782"/>
            <a:ext cx="207929" cy="918000"/>
          </a:xfrm>
          <a:prstGeom prst="bentConnector3">
            <a:avLst>
              <a:gd name="adj1" fmla="val 20994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01" idx="1"/>
            <a:endCxn id="86" idx="6"/>
          </p:cNvCxnSpPr>
          <p:nvPr/>
        </p:nvCxnSpPr>
        <p:spPr>
          <a:xfrm flipH="1">
            <a:off x="6335916" y="5542698"/>
            <a:ext cx="1990412" cy="5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77" idx="3"/>
            <a:endCxn id="86" idx="2"/>
          </p:cNvCxnSpPr>
          <p:nvPr/>
        </p:nvCxnSpPr>
        <p:spPr>
          <a:xfrm flipV="1">
            <a:off x="4989838" y="5522591"/>
            <a:ext cx="1040776" cy="6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667195" y="14593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行為者類型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68669" y="18456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31040" y="18456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64888" y="22056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93802" y="32717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[No]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386096" y="49304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[Yes]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41134" y="40413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[No]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359311" y="40259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970108" y="49703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[No]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990458" y="55426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[No]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552318" y="553291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[Yes]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674388" y="435277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[Yes]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386096" y="3911305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確認資料</a:t>
            </a:r>
            <a:endParaRPr lang="en-US" altLang="zh-TW" sz="1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是否無誤？</a:t>
            </a:r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804951" y="4842757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確認資料</a:t>
            </a:r>
            <a:endParaRPr lang="en-US" altLang="zh-TW" sz="1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是否無誤？</a:t>
            </a:r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101403" y="3166613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確認資料</a:t>
            </a:r>
            <a:endParaRPr lang="en-US" altLang="zh-TW" sz="1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是否無誤？</a:t>
            </a:r>
            <a:r>
              <a: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6255" y="1266368"/>
            <a:ext cx="655203" cy="110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tIns="43200" rIns="43200" bIns="43200" rtlCol="0" anchor="ctr"/>
          <a:lstStyle/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金額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20448" y="4702568"/>
            <a:ext cx="877875" cy="110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tIns="43200" rIns="43200" bIns="43200" rtlCol="0" anchor="ctr"/>
          <a:lstStyle/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寵物種類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寵物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年紀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寵物性別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寵物名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接點 2"/>
          <p:cNvCxnSpPr>
            <a:stCxn id="59" idx="2"/>
            <a:endCxn id="68" idx="1"/>
          </p:cNvCxnSpPr>
          <p:nvPr/>
        </p:nvCxnSpPr>
        <p:spPr>
          <a:xfrm>
            <a:off x="3603857" y="2367733"/>
            <a:ext cx="238628" cy="4566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59" idx="3"/>
            <a:endCxn id="69" idx="0"/>
          </p:cNvCxnSpPr>
          <p:nvPr/>
        </p:nvCxnSpPr>
        <p:spPr>
          <a:xfrm>
            <a:off x="3931458" y="1817051"/>
            <a:ext cx="2240005" cy="8447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75" idx="2"/>
            <a:endCxn id="61" idx="0"/>
          </p:cNvCxnSpPr>
          <p:nvPr/>
        </p:nvCxnSpPr>
        <p:spPr>
          <a:xfrm flipH="1">
            <a:off x="3259386" y="3946072"/>
            <a:ext cx="1154451" cy="7564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8249944" y="2574707"/>
            <a:ext cx="655203" cy="110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tIns="43200" rIns="43200" bIns="43200" rtlCol="0" anchor="ctr"/>
          <a:lstStyle/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金額</a:t>
            </a:r>
            <a:endParaRPr lang="en-US" altLang="zh-TW" sz="11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接點 107"/>
          <p:cNvCxnSpPr>
            <a:stCxn id="103" idx="2"/>
            <a:endCxn id="76" idx="0"/>
          </p:cNvCxnSpPr>
          <p:nvPr/>
        </p:nvCxnSpPr>
        <p:spPr>
          <a:xfrm>
            <a:off x="8577546" y="3676072"/>
            <a:ext cx="98661" cy="6386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296</Words>
  <Application>Microsoft Office PowerPoint</Application>
  <PresentationFormat>自訂</PresentationFormat>
  <Paragraphs>101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64</cp:revision>
  <dcterms:created xsi:type="dcterms:W3CDTF">2020-12-28T03:03:08Z</dcterms:created>
  <dcterms:modified xsi:type="dcterms:W3CDTF">2021-01-19T07:37:34Z</dcterms:modified>
</cp:coreProperties>
</file>