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33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01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1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47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83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90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50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8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77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07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26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EEC73-651C-4AB6-AB26-3342BCB710E8}" type="datetimeFigureOut">
              <a:rPr lang="zh-TW" altLang="en-US" smtClean="0"/>
              <a:t>2021/1/16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27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3295083" y="364540"/>
            <a:ext cx="3005690" cy="6180625"/>
            <a:chOff x="3295083" y="364540"/>
            <a:chExt cx="3005690" cy="6180625"/>
          </a:xfrm>
        </p:grpSpPr>
        <p:sp>
          <p:nvSpPr>
            <p:cNvPr id="20" name="文字方塊 19"/>
            <p:cNvSpPr txBox="1"/>
            <p:nvPr/>
          </p:nvSpPr>
          <p:spPr>
            <a:xfrm>
              <a:off x="3295083" y="433304"/>
              <a:ext cx="587072" cy="348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結帳</a:t>
              </a:r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3435105" y="364540"/>
              <a:ext cx="2865668" cy="6180625"/>
              <a:chOff x="3111441" y="426351"/>
              <a:chExt cx="2865668" cy="6180625"/>
            </a:xfrm>
          </p:grpSpPr>
          <p:sp>
            <p:nvSpPr>
              <p:cNvPr id="67" name="菱形 66"/>
              <p:cNvSpPr>
                <a:spLocks noChangeAspect="1"/>
              </p:cNvSpPr>
              <p:nvPr/>
            </p:nvSpPr>
            <p:spPr>
              <a:xfrm>
                <a:off x="4836512" y="4466183"/>
                <a:ext cx="720000" cy="720000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菱形 46"/>
              <p:cNvSpPr>
                <a:spLocks noChangeAspect="1"/>
              </p:cNvSpPr>
              <p:nvPr/>
            </p:nvSpPr>
            <p:spPr>
              <a:xfrm>
                <a:off x="4834792" y="2601767"/>
                <a:ext cx="720000" cy="720000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/>
              <p:cNvSpPr>
                <a:spLocks noChangeAspect="1"/>
              </p:cNvSpPr>
              <p:nvPr/>
            </p:nvSpPr>
            <p:spPr>
              <a:xfrm>
                <a:off x="5078317" y="426351"/>
                <a:ext cx="216000" cy="216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6" name="群組 5"/>
              <p:cNvGrpSpPr/>
              <p:nvPr/>
            </p:nvGrpSpPr>
            <p:grpSpPr>
              <a:xfrm>
                <a:off x="5073206" y="6300976"/>
                <a:ext cx="306000" cy="306000"/>
                <a:chOff x="2642200" y="1439496"/>
                <a:chExt cx="306000" cy="306000"/>
              </a:xfrm>
            </p:grpSpPr>
            <p:sp>
              <p:nvSpPr>
                <p:cNvPr id="4" name="橢圓 3"/>
                <p:cNvSpPr>
                  <a:spLocks noChangeAspect="1"/>
                </p:cNvSpPr>
                <p:nvPr/>
              </p:nvSpPr>
              <p:spPr>
                <a:xfrm rot="232151">
                  <a:off x="2642200" y="1439496"/>
                  <a:ext cx="306000" cy="306000"/>
                </a:xfrm>
                <a:prstGeom prst="ellipse">
                  <a:avLst/>
                </a:prstGeom>
                <a:no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" name="橢圓 48"/>
                <p:cNvSpPr>
                  <a:spLocks noChangeAspect="1"/>
                </p:cNvSpPr>
                <p:nvPr/>
              </p:nvSpPr>
              <p:spPr>
                <a:xfrm>
                  <a:off x="2687200" y="1484496"/>
                  <a:ext cx="216000" cy="216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50" name="圓角矩形 49"/>
              <p:cNvSpPr>
                <a:spLocks noChangeAspect="1"/>
              </p:cNvSpPr>
              <p:nvPr/>
            </p:nvSpPr>
            <p:spPr>
              <a:xfrm>
                <a:off x="4610317" y="945767"/>
                <a:ext cx="1152000" cy="54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結帳</a:t>
                </a:r>
                <a:endPara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52" name="圓角矩形 51"/>
              <p:cNvSpPr>
                <a:spLocks noChangeAspect="1"/>
              </p:cNvSpPr>
              <p:nvPr/>
            </p:nvSpPr>
            <p:spPr>
              <a:xfrm>
                <a:off x="4620512" y="3617863"/>
                <a:ext cx="1152000" cy="54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填寫交易</a:t>
                </a:r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方式</a:t>
                </a:r>
                <a:endParaRPr lang="en-US" altLang="zh-TW" sz="12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交易者資訊</a:t>
                </a:r>
                <a:endPara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53" name="圓角矩形 52"/>
              <p:cNvSpPr>
                <a:spLocks noChangeAspect="1"/>
              </p:cNvSpPr>
              <p:nvPr/>
            </p:nvSpPr>
            <p:spPr>
              <a:xfrm>
                <a:off x="4604536" y="1773767"/>
                <a:ext cx="1152000" cy="54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系統</a:t>
                </a:r>
                <a:r>
                  <a:rPr lang="zh-TW" altLang="en-US" sz="14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結算</a:t>
                </a:r>
                <a:endParaRPr lang="en-US" altLang="zh-TW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:r>
                  <a:rPr lang="zh-TW" altLang="en-US" sz="14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金額</a:t>
                </a:r>
                <a:endPara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55" name="圓角矩形 54"/>
              <p:cNvSpPr>
                <a:spLocks noChangeAspect="1"/>
              </p:cNvSpPr>
              <p:nvPr/>
            </p:nvSpPr>
            <p:spPr>
              <a:xfrm>
                <a:off x="4622184" y="5463816"/>
                <a:ext cx="1152000" cy="54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送出訂單</a:t>
                </a:r>
              </a:p>
            </p:txBody>
          </p:sp>
          <p:cxnSp>
            <p:nvCxnSpPr>
              <p:cNvPr id="3" name="直線單箭頭接點 2"/>
              <p:cNvCxnSpPr/>
              <p:nvPr/>
            </p:nvCxnSpPr>
            <p:spPr>
              <a:xfrm>
                <a:off x="5210403" y="6003816"/>
                <a:ext cx="0" cy="28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/>
              <p:cNvCxnSpPr/>
              <p:nvPr/>
            </p:nvCxnSpPr>
            <p:spPr>
              <a:xfrm>
                <a:off x="5198184" y="5175816"/>
                <a:ext cx="0" cy="28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單箭頭接點 35"/>
              <p:cNvCxnSpPr/>
              <p:nvPr/>
            </p:nvCxnSpPr>
            <p:spPr>
              <a:xfrm>
                <a:off x="5196512" y="4157863"/>
                <a:ext cx="0" cy="28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單箭頭接點 37"/>
              <p:cNvCxnSpPr/>
              <p:nvPr/>
            </p:nvCxnSpPr>
            <p:spPr>
              <a:xfrm>
                <a:off x="5192789" y="3321767"/>
                <a:ext cx="0" cy="28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單箭頭接點 38"/>
              <p:cNvCxnSpPr/>
              <p:nvPr/>
            </p:nvCxnSpPr>
            <p:spPr>
              <a:xfrm>
                <a:off x="5186317" y="1485767"/>
                <a:ext cx="0" cy="28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單箭頭接點 42"/>
              <p:cNvCxnSpPr/>
              <p:nvPr/>
            </p:nvCxnSpPr>
            <p:spPr>
              <a:xfrm>
                <a:off x="5186317" y="2313767"/>
                <a:ext cx="0" cy="28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單箭頭接點 45"/>
              <p:cNvCxnSpPr/>
              <p:nvPr/>
            </p:nvCxnSpPr>
            <p:spPr>
              <a:xfrm>
                <a:off x="5186317" y="657767"/>
                <a:ext cx="0" cy="28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肘形接點 72"/>
              <p:cNvCxnSpPr>
                <a:stCxn id="47" idx="3"/>
                <a:endCxn id="50" idx="3"/>
              </p:cNvCxnSpPr>
              <p:nvPr/>
            </p:nvCxnSpPr>
            <p:spPr>
              <a:xfrm flipV="1">
                <a:off x="5554792" y="1215767"/>
                <a:ext cx="207525" cy="1746000"/>
              </a:xfrm>
              <a:prstGeom prst="bentConnector3">
                <a:avLst>
                  <a:gd name="adj1" fmla="val 210155"/>
                </a:avLst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肘形接點 81"/>
              <p:cNvCxnSpPr>
                <a:stCxn id="67" idx="3"/>
                <a:endCxn id="52" idx="3"/>
              </p:cNvCxnSpPr>
              <p:nvPr/>
            </p:nvCxnSpPr>
            <p:spPr>
              <a:xfrm flipV="1">
                <a:off x="5556512" y="3887863"/>
                <a:ext cx="216000" cy="938320"/>
              </a:xfrm>
              <a:prstGeom prst="bentConnector3">
                <a:avLst>
                  <a:gd name="adj1" fmla="val 205833"/>
                </a:avLst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字方塊 27"/>
              <p:cNvSpPr txBox="1"/>
              <p:nvPr/>
            </p:nvSpPr>
            <p:spPr>
              <a:xfrm>
                <a:off x="5501345" y="2961767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[No]</a:t>
                </a:r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4727318" y="3321767"/>
                <a:ext cx="5052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[Yes]</a:t>
                </a:r>
              </a:p>
            </p:txBody>
          </p:sp>
          <p:sp>
            <p:nvSpPr>
              <p:cNvPr id="33" name="文字方塊 32"/>
              <p:cNvSpPr txBox="1"/>
              <p:nvPr/>
            </p:nvSpPr>
            <p:spPr>
              <a:xfrm>
                <a:off x="4336219" y="4157863"/>
                <a:ext cx="8899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</a:t>
                </a:r>
                <a:r>
                  <a:rPr lang="zh-TW" altLang="en-US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確認資料</a:t>
                </a:r>
                <a:endPara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是否無誤？</a:t>
                </a:r>
                <a:r>
                  <a:rPr lang="en-US" altLang="zh-TW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]</a:t>
                </a:r>
                <a:endParaRPr lang="zh-TW" altLang="en-US" sz="10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90" name="文字方塊 89"/>
              <p:cNvSpPr txBox="1"/>
              <p:nvPr/>
            </p:nvSpPr>
            <p:spPr>
              <a:xfrm>
                <a:off x="4342598" y="2313767"/>
                <a:ext cx="8899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</a:t>
                </a:r>
                <a:r>
                  <a:rPr lang="zh-TW" altLang="en-US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核對內容</a:t>
                </a:r>
                <a:endPara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是否無誤？</a:t>
                </a:r>
                <a:r>
                  <a:rPr lang="en-US" altLang="zh-TW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]</a:t>
                </a:r>
              </a:p>
            </p:txBody>
          </p:sp>
          <p:sp>
            <p:nvSpPr>
              <p:cNvPr id="96" name="文字方塊 95"/>
              <p:cNvSpPr txBox="1"/>
              <p:nvPr/>
            </p:nvSpPr>
            <p:spPr>
              <a:xfrm>
                <a:off x="5535963" y="4768400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[No]</a:t>
                </a:r>
              </a:p>
            </p:txBody>
          </p:sp>
          <p:sp>
            <p:nvSpPr>
              <p:cNvPr id="97" name="文字方塊 96"/>
              <p:cNvSpPr txBox="1"/>
              <p:nvPr/>
            </p:nvSpPr>
            <p:spPr>
              <a:xfrm>
                <a:off x="4742082" y="5186183"/>
                <a:ext cx="5052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[Yes]</a:t>
                </a: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3111441" y="1297368"/>
                <a:ext cx="864000" cy="141650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3200" tIns="43200" rIns="43200" bIns="43200" rtlCol="0" anchor="ctr"/>
              <a:lstStyle/>
              <a:p>
                <a:pPr lvl="0"/>
                <a:r>
                  <a:rPr lang="en-US" altLang="zh-TW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1.</a:t>
                </a:r>
                <a:r>
                  <a:rPr lang="zh-TW" altLang="en-US" sz="1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商品</a:t>
                </a:r>
                <a:r>
                  <a:rPr lang="zh-TW" altLang="en-US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名稱</a:t>
                </a:r>
                <a:endPara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/>
                <a:r>
                  <a:rPr lang="en-US" altLang="zh-TW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2.</a:t>
                </a:r>
                <a:r>
                  <a:rPr lang="zh-TW" altLang="en-US" sz="1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售價</a:t>
                </a:r>
                <a:endPara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/>
                <a:r>
                  <a:rPr lang="en-US" altLang="zh-TW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3.</a:t>
                </a:r>
                <a:r>
                  <a:rPr lang="zh-TW" altLang="en-US" sz="1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數量</a:t>
                </a:r>
                <a:endPara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/>
                <a:r>
                  <a:rPr lang="en-US" altLang="zh-TW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4.</a:t>
                </a:r>
                <a:r>
                  <a:rPr lang="zh-TW" altLang="en-US" sz="1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單項總價</a:t>
                </a:r>
                <a:endPara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/>
                <a:r>
                  <a:rPr lang="en-US" altLang="zh-TW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5.</a:t>
                </a:r>
                <a:r>
                  <a:rPr lang="zh-TW" altLang="en-US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折扣</a:t>
                </a:r>
                <a:endPara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/>
                <a:r>
                  <a:rPr lang="en-US" altLang="zh-TW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6.</a:t>
                </a:r>
                <a:r>
                  <a:rPr lang="zh-TW" altLang="en-US" sz="1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運費</a:t>
                </a:r>
                <a:endPara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/>
                <a:r>
                  <a:rPr lang="en-US" altLang="zh-TW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7.</a:t>
                </a:r>
                <a:r>
                  <a:rPr lang="zh-TW" altLang="en-US" sz="1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總金額</a:t>
                </a:r>
                <a:endParaRPr lang="zh-TW" altLang="zh-TW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264955" y="3667835"/>
                <a:ext cx="864000" cy="9800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3200" tIns="43200" rIns="43200" bIns="43200" rtlCol="0" anchor="ctr"/>
              <a:lstStyle/>
              <a:p>
                <a:pPr lvl="0"/>
                <a:r>
                  <a:rPr lang="en-US" altLang="zh-TW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1.</a:t>
                </a:r>
                <a:r>
                  <a:rPr lang="zh-TW" altLang="en-US" sz="1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付款方式</a:t>
                </a:r>
                <a:endPara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/>
                <a:r>
                  <a:rPr lang="en-US" altLang="zh-TW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2.</a:t>
                </a:r>
                <a:r>
                  <a:rPr lang="zh-TW" altLang="en-US" sz="1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收件人</a:t>
                </a:r>
                <a:endPara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/>
                <a:r>
                  <a:rPr lang="en-US" altLang="zh-TW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3.</a:t>
                </a:r>
                <a:r>
                  <a:rPr lang="zh-TW" altLang="en-US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聯絡電話</a:t>
                </a:r>
                <a:endPara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/>
                <a:r>
                  <a:rPr lang="en-US" altLang="zh-TW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4.</a:t>
                </a:r>
                <a:r>
                  <a:rPr lang="zh-TW" altLang="en-US" sz="1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收件</a:t>
                </a:r>
                <a:r>
                  <a:rPr lang="zh-TW" altLang="en-US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地址</a:t>
                </a:r>
                <a:endPara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5" name="直線接點 4"/>
              <p:cNvCxnSpPr>
                <a:stCxn id="53" idx="1"/>
                <a:endCxn id="100" idx="3"/>
              </p:cNvCxnSpPr>
              <p:nvPr/>
            </p:nvCxnSpPr>
            <p:spPr>
              <a:xfrm flipH="1" flipV="1">
                <a:off x="3975441" y="2005623"/>
                <a:ext cx="629095" cy="3814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/>
              <p:cNvCxnSpPr>
                <a:stCxn id="52" idx="1"/>
                <a:endCxn id="29" idx="3"/>
              </p:cNvCxnSpPr>
              <p:nvPr/>
            </p:nvCxnSpPr>
            <p:spPr>
              <a:xfrm flipH="1">
                <a:off x="4128955" y="3887863"/>
                <a:ext cx="491557" cy="27000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965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3201607" y="228775"/>
            <a:ext cx="5516918" cy="6134168"/>
            <a:chOff x="3201607" y="228775"/>
            <a:chExt cx="5516918" cy="6134168"/>
          </a:xfrm>
        </p:grpSpPr>
        <p:sp>
          <p:nvSpPr>
            <p:cNvPr id="4" name="文字方塊 3"/>
            <p:cNvSpPr txBox="1"/>
            <p:nvPr/>
          </p:nvSpPr>
          <p:spPr>
            <a:xfrm>
              <a:off x="3417661" y="6519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商品</a:t>
              </a:r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維護</a:t>
              </a:r>
            </a:p>
          </p:txBody>
        </p:sp>
        <p:grpSp>
          <p:nvGrpSpPr>
            <p:cNvPr id="99" name="群組 98"/>
            <p:cNvGrpSpPr/>
            <p:nvPr/>
          </p:nvGrpSpPr>
          <p:grpSpPr>
            <a:xfrm>
              <a:off x="3201607" y="228775"/>
              <a:ext cx="5516918" cy="6134168"/>
              <a:chOff x="3191824" y="81849"/>
              <a:chExt cx="5516918" cy="6134168"/>
            </a:xfrm>
          </p:grpSpPr>
          <p:sp>
            <p:nvSpPr>
              <p:cNvPr id="69" name="菱形 68"/>
              <p:cNvSpPr>
                <a:spLocks noChangeAspect="1"/>
              </p:cNvSpPr>
              <p:nvPr/>
            </p:nvSpPr>
            <p:spPr>
              <a:xfrm>
                <a:off x="5736371" y="1413849"/>
                <a:ext cx="720000" cy="720000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圓角矩形 66"/>
              <p:cNvSpPr>
                <a:spLocks noChangeAspect="1"/>
              </p:cNvSpPr>
              <p:nvPr/>
            </p:nvSpPr>
            <p:spPr>
              <a:xfrm>
                <a:off x="5520371" y="585849"/>
                <a:ext cx="1152000" cy="54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商品維護</a:t>
                </a:r>
              </a:p>
            </p:txBody>
          </p:sp>
          <p:sp>
            <p:nvSpPr>
              <p:cNvPr id="70" name="圓角矩形 69"/>
              <p:cNvSpPr>
                <a:spLocks noChangeAspect="1"/>
              </p:cNvSpPr>
              <p:nvPr/>
            </p:nvSpPr>
            <p:spPr>
              <a:xfrm>
                <a:off x="5520371" y="2413068"/>
                <a:ext cx="1152000" cy="54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商品列表</a:t>
                </a:r>
              </a:p>
            </p:txBody>
          </p:sp>
          <p:sp>
            <p:nvSpPr>
              <p:cNvPr id="72" name="圓角矩形 71"/>
              <p:cNvSpPr>
                <a:spLocks noChangeAspect="1"/>
              </p:cNvSpPr>
              <p:nvPr/>
            </p:nvSpPr>
            <p:spPr>
              <a:xfrm>
                <a:off x="4166485" y="2413068"/>
                <a:ext cx="1152000" cy="54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新增商品</a:t>
                </a:r>
              </a:p>
            </p:txBody>
          </p:sp>
          <p:sp>
            <p:nvSpPr>
              <p:cNvPr id="73" name="圓角矩形 72"/>
              <p:cNvSpPr>
                <a:spLocks noChangeAspect="1"/>
              </p:cNvSpPr>
              <p:nvPr/>
            </p:nvSpPr>
            <p:spPr>
              <a:xfrm>
                <a:off x="6932407" y="2413067"/>
                <a:ext cx="1152000" cy="54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商品列表</a:t>
                </a:r>
              </a:p>
            </p:txBody>
          </p:sp>
          <p:sp>
            <p:nvSpPr>
              <p:cNvPr id="77" name="圓角矩形 76"/>
              <p:cNvSpPr>
                <a:spLocks noChangeAspect="1"/>
              </p:cNvSpPr>
              <p:nvPr/>
            </p:nvSpPr>
            <p:spPr>
              <a:xfrm>
                <a:off x="5522828" y="4079576"/>
                <a:ext cx="1152000" cy="54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修改</a:t>
                </a:r>
                <a:endParaRPr lang="en-US" altLang="zh-TW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:r>
                  <a:rPr lang="zh-TW" altLang="en-US" sz="14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商品</a:t>
                </a:r>
                <a:r>
                  <a:rPr lang="zh-TW" altLang="en-US" sz="14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資料</a:t>
                </a:r>
              </a:p>
            </p:txBody>
          </p:sp>
          <p:sp>
            <p:nvSpPr>
              <p:cNvPr id="78" name="圓角矩形 77"/>
              <p:cNvSpPr>
                <a:spLocks noChangeAspect="1"/>
              </p:cNvSpPr>
              <p:nvPr/>
            </p:nvSpPr>
            <p:spPr>
              <a:xfrm>
                <a:off x="5522828" y="3241067"/>
                <a:ext cx="1152000" cy="54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選取</a:t>
                </a:r>
                <a:endParaRPr lang="en-US" altLang="zh-TW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:r>
                  <a:rPr lang="zh-TW" altLang="en-US" sz="14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欲</a:t>
                </a:r>
                <a:r>
                  <a:rPr lang="zh-TW" altLang="en-US" sz="14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修改商品</a:t>
                </a:r>
              </a:p>
            </p:txBody>
          </p:sp>
          <p:sp>
            <p:nvSpPr>
              <p:cNvPr id="79" name="圓角矩形 78"/>
              <p:cNvSpPr>
                <a:spLocks noChangeAspect="1"/>
              </p:cNvSpPr>
              <p:nvPr/>
            </p:nvSpPr>
            <p:spPr>
              <a:xfrm>
                <a:off x="6933910" y="4069067"/>
                <a:ext cx="1152000" cy="54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刪除商品</a:t>
                </a:r>
              </a:p>
            </p:txBody>
          </p:sp>
          <p:sp>
            <p:nvSpPr>
              <p:cNvPr id="80" name="圓角矩形 79"/>
              <p:cNvSpPr>
                <a:spLocks noChangeAspect="1"/>
              </p:cNvSpPr>
              <p:nvPr/>
            </p:nvSpPr>
            <p:spPr>
              <a:xfrm>
                <a:off x="6932407" y="3243356"/>
                <a:ext cx="1152000" cy="54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選取</a:t>
                </a:r>
                <a:endParaRPr lang="en-US" altLang="zh-TW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:r>
                  <a:rPr lang="zh-TW" altLang="en-US" sz="14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欲</a:t>
                </a:r>
                <a:r>
                  <a:rPr lang="zh-TW" altLang="en-US" sz="14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刪除商品</a:t>
                </a:r>
              </a:p>
            </p:txBody>
          </p:sp>
          <p:grpSp>
            <p:nvGrpSpPr>
              <p:cNvPr id="83" name="群組 82"/>
              <p:cNvGrpSpPr/>
              <p:nvPr/>
            </p:nvGrpSpPr>
            <p:grpSpPr>
              <a:xfrm>
                <a:off x="5970042" y="5910017"/>
                <a:ext cx="306000" cy="306000"/>
                <a:chOff x="2642200" y="1439496"/>
                <a:chExt cx="306000" cy="306000"/>
              </a:xfrm>
            </p:grpSpPr>
            <p:sp>
              <p:nvSpPr>
                <p:cNvPr id="84" name="橢圓 83"/>
                <p:cNvSpPr>
                  <a:spLocks noChangeAspect="1"/>
                </p:cNvSpPr>
                <p:nvPr/>
              </p:nvSpPr>
              <p:spPr>
                <a:xfrm rot="232151">
                  <a:off x="2642200" y="1439496"/>
                  <a:ext cx="306000" cy="306000"/>
                </a:xfrm>
                <a:prstGeom prst="ellipse">
                  <a:avLst/>
                </a:prstGeom>
                <a:no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5" name="橢圓 84"/>
                <p:cNvSpPr>
                  <a:spLocks noChangeAspect="1"/>
                </p:cNvSpPr>
                <p:nvPr/>
              </p:nvSpPr>
              <p:spPr>
                <a:xfrm>
                  <a:off x="2687200" y="1484496"/>
                  <a:ext cx="216000" cy="216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6" name="橢圓 85"/>
              <p:cNvSpPr>
                <a:spLocks noChangeAspect="1"/>
              </p:cNvSpPr>
              <p:nvPr/>
            </p:nvSpPr>
            <p:spPr>
              <a:xfrm>
                <a:off x="5988371" y="81849"/>
                <a:ext cx="216000" cy="216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菱形 88"/>
              <p:cNvSpPr>
                <a:spLocks noChangeAspect="1"/>
              </p:cNvSpPr>
              <p:nvPr/>
            </p:nvSpPr>
            <p:spPr>
              <a:xfrm>
                <a:off x="4382485" y="3259265"/>
                <a:ext cx="720000" cy="720000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菱形 94"/>
              <p:cNvSpPr>
                <a:spLocks noChangeAspect="1"/>
              </p:cNvSpPr>
              <p:nvPr/>
            </p:nvSpPr>
            <p:spPr>
              <a:xfrm>
                <a:off x="5753066" y="4907576"/>
                <a:ext cx="720000" cy="720000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1" name="直線單箭頭接點 50"/>
              <p:cNvCxnSpPr/>
              <p:nvPr/>
            </p:nvCxnSpPr>
            <p:spPr>
              <a:xfrm>
                <a:off x="6098828" y="2125068"/>
                <a:ext cx="0" cy="28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單箭頭接點 62"/>
              <p:cNvCxnSpPr/>
              <p:nvPr/>
            </p:nvCxnSpPr>
            <p:spPr>
              <a:xfrm>
                <a:off x="6096371" y="297849"/>
                <a:ext cx="0" cy="28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>
                <a:off x="6096371" y="1125849"/>
                <a:ext cx="0" cy="28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肘形接點 16"/>
              <p:cNvCxnSpPr>
                <a:stCxn id="69" idx="1"/>
                <a:endCxn id="72" idx="0"/>
              </p:cNvCxnSpPr>
              <p:nvPr/>
            </p:nvCxnSpPr>
            <p:spPr>
              <a:xfrm rot="10800000" flipV="1">
                <a:off x="4742485" y="1773848"/>
                <a:ext cx="993886" cy="639219"/>
              </a:xfrm>
              <a:prstGeom prst="bentConnector2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肘形接點 18"/>
              <p:cNvCxnSpPr>
                <a:stCxn id="69" idx="3"/>
                <a:endCxn id="73" idx="0"/>
              </p:cNvCxnSpPr>
              <p:nvPr/>
            </p:nvCxnSpPr>
            <p:spPr>
              <a:xfrm>
                <a:off x="6456371" y="1773849"/>
                <a:ext cx="1052036" cy="639218"/>
              </a:xfrm>
              <a:prstGeom prst="bentConnector2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單箭頭接點 73"/>
              <p:cNvCxnSpPr/>
              <p:nvPr/>
            </p:nvCxnSpPr>
            <p:spPr>
              <a:xfrm>
                <a:off x="6098828" y="2953067"/>
                <a:ext cx="0" cy="28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單箭頭接點 74"/>
              <p:cNvCxnSpPr/>
              <p:nvPr/>
            </p:nvCxnSpPr>
            <p:spPr>
              <a:xfrm>
                <a:off x="7509910" y="2955356"/>
                <a:ext cx="0" cy="28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單箭頭接點 75"/>
              <p:cNvCxnSpPr/>
              <p:nvPr/>
            </p:nvCxnSpPr>
            <p:spPr>
              <a:xfrm>
                <a:off x="4742485" y="2955356"/>
                <a:ext cx="0" cy="28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單箭頭接點 80"/>
              <p:cNvCxnSpPr/>
              <p:nvPr/>
            </p:nvCxnSpPr>
            <p:spPr>
              <a:xfrm>
                <a:off x="7509910" y="3781067"/>
                <a:ext cx="0" cy="28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單箭頭接點 81"/>
              <p:cNvCxnSpPr/>
              <p:nvPr/>
            </p:nvCxnSpPr>
            <p:spPr>
              <a:xfrm>
                <a:off x="6098828" y="3783356"/>
                <a:ext cx="0" cy="28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單箭頭接點 86"/>
              <p:cNvCxnSpPr/>
              <p:nvPr/>
            </p:nvCxnSpPr>
            <p:spPr>
              <a:xfrm>
                <a:off x="6107833" y="4619576"/>
                <a:ext cx="0" cy="28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肘形接點 90"/>
              <p:cNvCxnSpPr>
                <a:stCxn id="79" idx="2"/>
                <a:endCxn id="84" idx="6"/>
              </p:cNvCxnSpPr>
              <p:nvPr/>
            </p:nvCxnSpPr>
            <p:spPr>
              <a:xfrm rot="5400000">
                <a:off x="6160665" y="4724096"/>
                <a:ext cx="1464274" cy="1234217"/>
              </a:xfrm>
              <a:prstGeom prst="bentConnector2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>
                <a:off x="6113066" y="5622017"/>
                <a:ext cx="0" cy="28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肘形接點 97"/>
              <p:cNvCxnSpPr>
                <a:stCxn id="89" idx="1"/>
                <a:endCxn id="72" idx="1"/>
              </p:cNvCxnSpPr>
              <p:nvPr/>
            </p:nvCxnSpPr>
            <p:spPr>
              <a:xfrm rot="10800000">
                <a:off x="4166485" y="2683069"/>
                <a:ext cx="216000" cy="936197"/>
              </a:xfrm>
              <a:prstGeom prst="bentConnector3">
                <a:avLst>
                  <a:gd name="adj1" fmla="val 205833"/>
                </a:avLst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肘形接點 99"/>
              <p:cNvCxnSpPr>
                <a:stCxn id="95" idx="1"/>
                <a:endCxn id="77" idx="1"/>
              </p:cNvCxnSpPr>
              <p:nvPr/>
            </p:nvCxnSpPr>
            <p:spPr>
              <a:xfrm rot="10800000">
                <a:off x="5522828" y="4349576"/>
                <a:ext cx="230238" cy="918000"/>
              </a:xfrm>
              <a:prstGeom prst="bentConnector3">
                <a:avLst>
                  <a:gd name="adj1" fmla="val 199289"/>
                </a:avLst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肘形接點 101"/>
              <p:cNvCxnSpPr>
                <a:stCxn id="89" idx="2"/>
                <a:endCxn id="84" idx="2"/>
              </p:cNvCxnSpPr>
              <p:nvPr/>
            </p:nvCxnSpPr>
            <p:spPr>
              <a:xfrm rot="16200000" flipH="1">
                <a:off x="4319724" y="4402026"/>
                <a:ext cx="2073428" cy="1227906"/>
              </a:xfrm>
              <a:prstGeom prst="bentConnector2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文字方塊 8"/>
              <p:cNvSpPr txBox="1"/>
              <p:nvPr/>
            </p:nvSpPr>
            <p:spPr>
              <a:xfrm>
                <a:off x="6026040" y="1105747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</a:t>
                </a:r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動作</a:t>
                </a:r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]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6473066" y="1498128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</a:t>
                </a:r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刪除商品</a:t>
                </a:r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]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4776478" y="1544865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</a:t>
                </a:r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新增商品</a:t>
                </a:r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]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6039276" y="2096363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</a:t>
                </a:r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修改商品</a:t>
                </a:r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]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5299798" y="526757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[No]</a:t>
                </a:r>
                <a:endParaRPr lang="zh-TW" altLang="en-US" sz="10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41" name="文字方塊 40"/>
              <p:cNvSpPr txBox="1"/>
              <p:nvPr/>
            </p:nvSpPr>
            <p:spPr>
              <a:xfrm>
                <a:off x="6062789" y="5599723"/>
                <a:ext cx="5052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[Yes]</a:t>
                </a:r>
                <a:endParaRPr lang="zh-TW" altLang="en-US" sz="10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6062789" y="4609067"/>
                <a:ext cx="8899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</a:t>
                </a:r>
                <a:r>
                  <a:rPr lang="zh-TW" altLang="en-US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確認資料</a:t>
                </a:r>
                <a:endPara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是否無誤？</a:t>
                </a:r>
                <a:r>
                  <a:rPr lang="en-US" altLang="zh-TW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]</a:t>
                </a:r>
                <a:endParaRPr lang="zh-TW" altLang="en-US" sz="10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>
                <a:off x="4305006" y="4103355"/>
                <a:ext cx="5052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[Yes]</a:t>
                </a:r>
                <a:endParaRPr lang="zh-TW" altLang="en-US" sz="10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54" name="文字方塊 53"/>
              <p:cNvSpPr txBox="1"/>
              <p:nvPr/>
            </p:nvSpPr>
            <p:spPr>
              <a:xfrm>
                <a:off x="4697700" y="2920335"/>
                <a:ext cx="8899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</a:t>
                </a:r>
                <a:r>
                  <a:rPr lang="zh-TW" altLang="en-US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確認資料</a:t>
                </a:r>
                <a:endPara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是否無誤？</a:t>
                </a:r>
                <a:r>
                  <a:rPr lang="en-US" altLang="zh-TW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]</a:t>
                </a:r>
                <a:endParaRPr lang="zh-TW" altLang="en-US" sz="10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3961876" y="338795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[No]</a:t>
                </a:r>
                <a:endParaRPr lang="zh-TW" altLang="en-US" sz="10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191824" y="4372544"/>
                <a:ext cx="864000" cy="11013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3200" tIns="43200" rIns="43200" bIns="43200" rtlCol="0" anchor="ctr"/>
              <a:lstStyle/>
              <a:p>
                <a:pPr lvl="0"/>
                <a:r>
                  <a:rPr lang="en-US" altLang="zh-TW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1.</a:t>
                </a:r>
                <a:r>
                  <a:rPr lang="zh-TW" altLang="en-US" sz="1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商品</a:t>
                </a:r>
                <a:r>
                  <a:rPr lang="zh-TW" altLang="en-US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名稱</a:t>
                </a:r>
                <a:endPara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2.</a:t>
                </a:r>
                <a:r>
                  <a:rPr lang="zh-TW" altLang="en-US" sz="1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圖片</a:t>
                </a:r>
                <a:endParaRPr lang="en-US" altLang="zh-TW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3.</a:t>
                </a:r>
                <a:r>
                  <a:rPr lang="zh-TW" altLang="en-US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售價</a:t>
                </a:r>
                <a:endPara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4.</a:t>
                </a:r>
                <a:r>
                  <a:rPr lang="zh-TW" altLang="en-US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數量</a:t>
                </a:r>
                <a:endParaRPr lang="en-US" altLang="zh-TW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/>
                <a:r>
                  <a:rPr lang="en-US" altLang="zh-TW" sz="1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5</a:t>
                </a:r>
                <a:r>
                  <a:rPr lang="en-US" altLang="zh-TW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.</a:t>
                </a:r>
                <a:r>
                  <a:rPr lang="zh-TW" altLang="en-US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商品敘述</a:t>
                </a:r>
                <a:endPara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7844742" y="947445"/>
                <a:ext cx="864000" cy="11013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3200" tIns="43200" rIns="43200" bIns="43200" rtlCol="0" anchor="ctr"/>
              <a:lstStyle/>
              <a:p>
                <a:pPr lvl="0"/>
                <a:r>
                  <a:rPr lang="en-US" altLang="zh-TW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1.</a:t>
                </a:r>
                <a:r>
                  <a:rPr lang="zh-TW" altLang="en-US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商品編號</a:t>
                </a:r>
                <a:endPara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/>
                <a:r>
                  <a:rPr lang="en-US" altLang="zh-TW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2.</a:t>
                </a:r>
                <a:r>
                  <a:rPr lang="zh-TW" altLang="en-US" sz="1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商品</a:t>
                </a:r>
                <a:r>
                  <a:rPr lang="zh-TW" altLang="en-US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名稱</a:t>
                </a:r>
                <a:endPara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3" name="直線接點 2"/>
              <p:cNvCxnSpPr>
                <a:stCxn id="73" idx="3"/>
                <a:endCxn id="46" idx="2"/>
              </p:cNvCxnSpPr>
              <p:nvPr/>
            </p:nvCxnSpPr>
            <p:spPr>
              <a:xfrm flipV="1">
                <a:off x="8084407" y="2048810"/>
                <a:ext cx="192335" cy="634257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接點 5"/>
              <p:cNvCxnSpPr>
                <a:stCxn id="70" idx="3"/>
                <a:endCxn id="46" idx="1"/>
              </p:cNvCxnSpPr>
              <p:nvPr/>
            </p:nvCxnSpPr>
            <p:spPr>
              <a:xfrm flipV="1">
                <a:off x="6672371" y="1498128"/>
                <a:ext cx="1172371" cy="118494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>
                <a:stCxn id="72" idx="2"/>
                <a:endCxn id="45" idx="3"/>
              </p:cNvCxnSpPr>
              <p:nvPr/>
            </p:nvCxnSpPr>
            <p:spPr>
              <a:xfrm flipH="1">
                <a:off x="4055824" y="2953068"/>
                <a:ext cx="686661" cy="1970159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>
                <a:stCxn id="77" idx="1"/>
                <a:endCxn id="45" idx="3"/>
              </p:cNvCxnSpPr>
              <p:nvPr/>
            </p:nvCxnSpPr>
            <p:spPr>
              <a:xfrm flipH="1">
                <a:off x="4055824" y="4349576"/>
                <a:ext cx="1467004" cy="57365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877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576088" y="517052"/>
            <a:ext cx="6887998" cy="5490008"/>
            <a:chOff x="2576088" y="517052"/>
            <a:chExt cx="6887998" cy="5490008"/>
          </a:xfrm>
        </p:grpSpPr>
        <p:sp>
          <p:nvSpPr>
            <p:cNvPr id="5" name="文字方塊 4"/>
            <p:cNvSpPr txBox="1"/>
            <p:nvPr/>
          </p:nvSpPr>
          <p:spPr>
            <a:xfrm>
              <a:off x="3493155" y="56638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美容</a:t>
              </a:r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預約</a:t>
              </a:r>
            </a:p>
          </p:txBody>
        </p:sp>
        <p:grpSp>
          <p:nvGrpSpPr>
            <p:cNvPr id="40" name="群組 39"/>
            <p:cNvGrpSpPr/>
            <p:nvPr/>
          </p:nvGrpSpPr>
          <p:grpSpPr>
            <a:xfrm>
              <a:off x="2576088" y="517052"/>
              <a:ext cx="6887998" cy="5490008"/>
              <a:chOff x="2543404" y="118799"/>
              <a:chExt cx="6887998" cy="5490008"/>
            </a:xfrm>
          </p:grpSpPr>
          <p:sp>
            <p:nvSpPr>
              <p:cNvPr id="62" name="圓角矩形 61"/>
              <p:cNvSpPr>
                <a:spLocks noChangeAspect="1"/>
              </p:cNvSpPr>
              <p:nvPr/>
            </p:nvSpPr>
            <p:spPr>
              <a:xfrm>
                <a:off x="5158746" y="640799"/>
                <a:ext cx="1152000" cy="54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美容預約</a:t>
                </a:r>
                <a:endParaRPr lang="en-US" altLang="zh-TW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66" name="菱形 65"/>
              <p:cNvSpPr>
                <a:spLocks noChangeAspect="1"/>
              </p:cNvSpPr>
              <p:nvPr/>
            </p:nvSpPr>
            <p:spPr>
              <a:xfrm>
                <a:off x="5368686" y="1468799"/>
                <a:ext cx="720000" cy="720000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圓角矩形 67"/>
              <p:cNvSpPr>
                <a:spLocks noChangeAspect="1"/>
              </p:cNvSpPr>
              <p:nvPr/>
            </p:nvSpPr>
            <p:spPr>
              <a:xfrm>
                <a:off x="3837635" y="2188798"/>
                <a:ext cx="1152000" cy="54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預約</a:t>
                </a:r>
                <a:r>
                  <a:rPr lang="zh-TW" altLang="en-US" sz="14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方案</a:t>
                </a:r>
                <a:endParaRPr lang="en-US" altLang="zh-TW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:r>
                  <a:rPr lang="zh-TW" altLang="en-US" sz="14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選擇</a:t>
                </a:r>
                <a:endParaRPr lang="en-US" altLang="zh-TW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69" name="圓角矩形 68"/>
              <p:cNvSpPr>
                <a:spLocks noChangeAspect="1"/>
              </p:cNvSpPr>
              <p:nvPr/>
            </p:nvSpPr>
            <p:spPr>
              <a:xfrm>
                <a:off x="5595261" y="2367891"/>
                <a:ext cx="1152000" cy="54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預約</a:t>
                </a:r>
                <a:r>
                  <a:rPr lang="zh-TW" altLang="en-US" sz="14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方案</a:t>
                </a:r>
                <a:endParaRPr lang="en-US" altLang="zh-TW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:r>
                  <a:rPr lang="zh-TW" altLang="en-US" sz="14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維護</a:t>
                </a:r>
                <a:endParaRPr lang="en-US" altLang="zh-TW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73" name="圓角矩形 72"/>
              <p:cNvSpPr>
                <a:spLocks noChangeAspect="1"/>
              </p:cNvSpPr>
              <p:nvPr/>
            </p:nvSpPr>
            <p:spPr>
              <a:xfrm>
                <a:off x="6853440" y="3180687"/>
                <a:ext cx="1152000" cy="54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檢視使用者預約紀錄</a:t>
                </a:r>
                <a:endParaRPr lang="en-US" altLang="zh-TW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75" name="圓角矩形 74"/>
              <p:cNvSpPr>
                <a:spLocks noChangeAspect="1"/>
              </p:cNvSpPr>
              <p:nvPr/>
            </p:nvSpPr>
            <p:spPr>
              <a:xfrm>
                <a:off x="3837635" y="3112181"/>
                <a:ext cx="1152000" cy="54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寵物資料</a:t>
                </a:r>
                <a:endParaRPr lang="en-US" altLang="zh-TW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:r>
                  <a:rPr lang="zh-TW" altLang="en-US" sz="14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維護</a:t>
                </a:r>
                <a:endParaRPr lang="en-US" altLang="zh-TW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76" name="圓角矩形 75"/>
              <p:cNvSpPr>
                <a:spLocks noChangeAspect="1"/>
              </p:cNvSpPr>
              <p:nvPr/>
            </p:nvSpPr>
            <p:spPr>
              <a:xfrm>
                <a:off x="8100005" y="4020870"/>
                <a:ext cx="1152000" cy="54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修改使用者預約紀錄</a:t>
                </a:r>
                <a:endParaRPr lang="en-US" altLang="zh-TW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77" name="圓角矩形 76"/>
              <p:cNvSpPr>
                <a:spLocks noChangeAspect="1"/>
              </p:cNvSpPr>
              <p:nvPr/>
            </p:nvSpPr>
            <p:spPr>
              <a:xfrm>
                <a:off x="3837636" y="4959360"/>
                <a:ext cx="1152000" cy="54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提交預約</a:t>
                </a:r>
                <a:endParaRPr lang="en-US" altLang="zh-TW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79" name="圓角矩形 78"/>
              <p:cNvSpPr>
                <a:spLocks noChangeAspect="1"/>
              </p:cNvSpPr>
              <p:nvPr/>
            </p:nvSpPr>
            <p:spPr>
              <a:xfrm>
                <a:off x="5597544" y="4229838"/>
                <a:ext cx="1152000" cy="54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送出資料</a:t>
                </a:r>
                <a:endParaRPr lang="en-US" altLang="zh-TW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81" name="橢圓 80"/>
              <p:cNvSpPr>
                <a:spLocks noChangeAspect="1"/>
              </p:cNvSpPr>
              <p:nvPr/>
            </p:nvSpPr>
            <p:spPr>
              <a:xfrm>
                <a:off x="5622746" y="118799"/>
                <a:ext cx="216000" cy="216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2" name="群組 81"/>
              <p:cNvGrpSpPr/>
              <p:nvPr/>
            </p:nvGrpSpPr>
            <p:grpSpPr>
              <a:xfrm>
                <a:off x="6030063" y="5086024"/>
                <a:ext cx="306000" cy="306000"/>
                <a:chOff x="2642200" y="1439496"/>
                <a:chExt cx="306000" cy="306000"/>
              </a:xfrm>
            </p:grpSpPr>
            <p:sp>
              <p:nvSpPr>
                <p:cNvPr id="86" name="橢圓 85"/>
                <p:cNvSpPr>
                  <a:spLocks noChangeAspect="1"/>
                </p:cNvSpPr>
                <p:nvPr/>
              </p:nvSpPr>
              <p:spPr>
                <a:xfrm rot="232151">
                  <a:off x="2642200" y="1439496"/>
                  <a:ext cx="306000" cy="306000"/>
                </a:xfrm>
                <a:prstGeom prst="ellipse">
                  <a:avLst/>
                </a:prstGeom>
                <a:no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7" name="橢圓 86"/>
                <p:cNvSpPr>
                  <a:spLocks noChangeAspect="1"/>
                </p:cNvSpPr>
                <p:nvPr/>
              </p:nvSpPr>
              <p:spPr>
                <a:xfrm>
                  <a:off x="2687200" y="1484496"/>
                  <a:ext cx="216000" cy="216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90" name="菱形 89"/>
              <p:cNvSpPr>
                <a:spLocks noChangeAspect="1"/>
              </p:cNvSpPr>
              <p:nvPr/>
            </p:nvSpPr>
            <p:spPr>
              <a:xfrm>
                <a:off x="7077512" y="2260532"/>
                <a:ext cx="720000" cy="720000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菱形 91"/>
              <p:cNvSpPr>
                <a:spLocks noChangeAspect="1"/>
              </p:cNvSpPr>
              <p:nvPr/>
            </p:nvSpPr>
            <p:spPr>
              <a:xfrm>
                <a:off x="4048333" y="3936687"/>
                <a:ext cx="720000" cy="720000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菱形 97"/>
              <p:cNvSpPr>
                <a:spLocks noChangeAspect="1"/>
              </p:cNvSpPr>
              <p:nvPr/>
            </p:nvSpPr>
            <p:spPr>
              <a:xfrm>
                <a:off x="7069440" y="3930870"/>
                <a:ext cx="720000" cy="720000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菱形 100"/>
              <p:cNvSpPr>
                <a:spLocks noChangeAspect="1"/>
              </p:cNvSpPr>
              <p:nvPr/>
            </p:nvSpPr>
            <p:spPr>
              <a:xfrm>
                <a:off x="8326126" y="4888807"/>
                <a:ext cx="720000" cy="720000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菱形 104"/>
              <p:cNvSpPr>
                <a:spLocks noChangeAspect="1"/>
              </p:cNvSpPr>
              <p:nvPr/>
            </p:nvSpPr>
            <p:spPr>
              <a:xfrm>
                <a:off x="5803190" y="3195891"/>
                <a:ext cx="720000" cy="720000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6101201" y="3912852"/>
                <a:ext cx="5052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[Yes]</a:t>
                </a:r>
                <a:endParaRPr lang="zh-TW" altLang="en-US" sz="10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88" name="直線單箭頭接點 87"/>
              <p:cNvCxnSpPr/>
              <p:nvPr/>
            </p:nvCxnSpPr>
            <p:spPr>
              <a:xfrm>
                <a:off x="5728686" y="352799"/>
                <a:ext cx="0" cy="28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>
                <a:off x="5728686" y="1180799"/>
                <a:ext cx="0" cy="28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肘形接點 12"/>
              <p:cNvCxnSpPr>
                <a:stCxn id="66" idx="3"/>
                <a:endCxn id="90" idx="0"/>
              </p:cNvCxnSpPr>
              <p:nvPr/>
            </p:nvCxnSpPr>
            <p:spPr>
              <a:xfrm>
                <a:off x="6088686" y="1828799"/>
                <a:ext cx="1348826" cy="431733"/>
              </a:xfrm>
              <a:prstGeom prst="bentConnector2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肘形接點 16"/>
              <p:cNvCxnSpPr>
                <a:stCxn id="66" idx="1"/>
                <a:endCxn id="68" idx="0"/>
              </p:cNvCxnSpPr>
              <p:nvPr/>
            </p:nvCxnSpPr>
            <p:spPr>
              <a:xfrm rot="10800000" flipV="1">
                <a:off x="4413636" y="1828798"/>
                <a:ext cx="955051" cy="359999"/>
              </a:xfrm>
              <a:prstGeom prst="bentConnector2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單箭頭接點 90"/>
              <p:cNvCxnSpPr/>
              <p:nvPr/>
            </p:nvCxnSpPr>
            <p:spPr>
              <a:xfrm>
                <a:off x="4413635" y="2728798"/>
                <a:ext cx="0" cy="28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單箭頭接點 92"/>
              <p:cNvCxnSpPr/>
              <p:nvPr/>
            </p:nvCxnSpPr>
            <p:spPr>
              <a:xfrm>
                <a:off x="4408333" y="3642870"/>
                <a:ext cx="0" cy="28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單箭頭接點 93"/>
              <p:cNvCxnSpPr/>
              <p:nvPr/>
            </p:nvCxnSpPr>
            <p:spPr>
              <a:xfrm>
                <a:off x="4413635" y="4655540"/>
                <a:ext cx="0" cy="28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肘形接點 28"/>
              <p:cNvCxnSpPr>
                <a:stCxn id="92" idx="1"/>
                <a:endCxn id="75" idx="1"/>
              </p:cNvCxnSpPr>
              <p:nvPr/>
            </p:nvCxnSpPr>
            <p:spPr>
              <a:xfrm rot="10800000">
                <a:off x="3837635" y="3382181"/>
                <a:ext cx="210698" cy="914506"/>
              </a:xfrm>
              <a:prstGeom prst="bentConnector3">
                <a:avLst>
                  <a:gd name="adj1" fmla="val 208497"/>
                </a:avLst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>
                <a:off x="7429441" y="2962722"/>
                <a:ext cx="0" cy="216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H="1">
                <a:off x="6747261" y="2621271"/>
                <a:ext cx="330251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單箭頭接點 96"/>
              <p:cNvCxnSpPr/>
              <p:nvPr/>
            </p:nvCxnSpPr>
            <p:spPr>
              <a:xfrm>
                <a:off x="7429441" y="3720687"/>
                <a:ext cx="0" cy="216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單箭頭接點 98"/>
              <p:cNvCxnSpPr/>
              <p:nvPr/>
            </p:nvCxnSpPr>
            <p:spPr>
              <a:xfrm>
                <a:off x="7777869" y="4290870"/>
                <a:ext cx="297902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單箭頭接點 99"/>
              <p:cNvCxnSpPr/>
              <p:nvPr/>
            </p:nvCxnSpPr>
            <p:spPr>
              <a:xfrm>
                <a:off x="7429441" y="4639309"/>
                <a:ext cx="8071" cy="60949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單箭頭接點 101"/>
              <p:cNvCxnSpPr/>
              <p:nvPr/>
            </p:nvCxnSpPr>
            <p:spPr>
              <a:xfrm>
                <a:off x="8682423" y="4576919"/>
                <a:ext cx="0" cy="28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肘形接點 52"/>
              <p:cNvCxnSpPr>
                <a:stCxn id="101" idx="3"/>
                <a:endCxn id="76" idx="3"/>
              </p:cNvCxnSpPr>
              <p:nvPr/>
            </p:nvCxnSpPr>
            <p:spPr>
              <a:xfrm flipV="1">
                <a:off x="9046126" y="4290870"/>
                <a:ext cx="205879" cy="957937"/>
              </a:xfrm>
              <a:prstGeom prst="bentConnector3">
                <a:avLst>
                  <a:gd name="adj1" fmla="val 211036"/>
                </a:avLst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單箭頭接點 103"/>
              <p:cNvCxnSpPr/>
              <p:nvPr/>
            </p:nvCxnSpPr>
            <p:spPr>
              <a:xfrm>
                <a:off x="6165459" y="2907891"/>
                <a:ext cx="0" cy="28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單箭頭接點 105"/>
              <p:cNvCxnSpPr/>
              <p:nvPr/>
            </p:nvCxnSpPr>
            <p:spPr>
              <a:xfrm>
                <a:off x="6163190" y="3912852"/>
                <a:ext cx="0" cy="28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單箭頭接點 106"/>
              <p:cNvCxnSpPr/>
              <p:nvPr/>
            </p:nvCxnSpPr>
            <p:spPr>
              <a:xfrm>
                <a:off x="6172481" y="4788048"/>
                <a:ext cx="0" cy="28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肘形接點 110"/>
              <p:cNvCxnSpPr>
                <a:stCxn id="105" idx="1"/>
                <a:endCxn id="69" idx="1"/>
              </p:cNvCxnSpPr>
              <p:nvPr/>
            </p:nvCxnSpPr>
            <p:spPr>
              <a:xfrm rot="10800000">
                <a:off x="5595262" y="2637891"/>
                <a:ext cx="207929" cy="918000"/>
              </a:xfrm>
              <a:prstGeom prst="bentConnector3">
                <a:avLst>
                  <a:gd name="adj1" fmla="val 209941"/>
                </a:avLst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單箭頭接點 115"/>
              <p:cNvCxnSpPr>
                <a:stCxn id="101" idx="1"/>
                <a:endCxn id="86" idx="6"/>
              </p:cNvCxnSpPr>
              <p:nvPr/>
            </p:nvCxnSpPr>
            <p:spPr>
              <a:xfrm flipH="1">
                <a:off x="6335714" y="5248807"/>
                <a:ext cx="1990412" cy="54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單箭頭接點 117"/>
              <p:cNvCxnSpPr>
                <a:stCxn id="77" idx="3"/>
                <a:endCxn id="86" idx="2"/>
              </p:cNvCxnSpPr>
              <p:nvPr/>
            </p:nvCxnSpPr>
            <p:spPr>
              <a:xfrm flipV="1">
                <a:off x="4989636" y="5228700"/>
                <a:ext cx="1040776" cy="66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文字方塊 8"/>
              <p:cNvSpPr txBox="1"/>
              <p:nvPr/>
            </p:nvSpPr>
            <p:spPr>
              <a:xfrm>
                <a:off x="5666993" y="1165463"/>
                <a:ext cx="1107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</a:t>
                </a:r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行為者類型</a:t>
                </a:r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]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4568467" y="1551797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</a:t>
                </a:r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使用者</a:t>
                </a:r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]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6330838" y="1551798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</a:t>
                </a:r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管理者</a:t>
                </a:r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]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7364686" y="1911800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</a:t>
                </a:r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動作</a:t>
                </a:r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]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33" name="文字方塊 32"/>
              <p:cNvSpPr txBox="1"/>
              <p:nvPr/>
            </p:nvSpPr>
            <p:spPr>
              <a:xfrm>
                <a:off x="5293600" y="2977887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[No]</a:t>
                </a:r>
                <a:endParaRPr lang="zh-TW" altLang="en-US" sz="10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51" name="文字方塊 50"/>
              <p:cNvSpPr txBox="1"/>
              <p:nvPr/>
            </p:nvSpPr>
            <p:spPr>
              <a:xfrm>
                <a:off x="4385894" y="4636589"/>
                <a:ext cx="5052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[Yes]</a:t>
                </a:r>
                <a:endParaRPr lang="zh-TW" altLang="en-US" sz="10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57" name="文字方塊 56"/>
              <p:cNvSpPr txBox="1"/>
              <p:nvPr/>
            </p:nvSpPr>
            <p:spPr>
              <a:xfrm>
                <a:off x="3588440" y="3807759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[No]</a:t>
                </a:r>
                <a:endParaRPr lang="zh-TW" altLang="en-US" sz="10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60" name="文字方塊 59"/>
              <p:cNvSpPr txBox="1"/>
              <p:nvPr/>
            </p:nvSpPr>
            <p:spPr>
              <a:xfrm>
                <a:off x="7359109" y="3732090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</a:t>
                </a:r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修改</a:t>
                </a:r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]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6969906" y="4676430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[No]</a:t>
                </a:r>
                <a:endParaRPr lang="zh-TW" altLang="en-US" sz="10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78" name="文字方塊 77"/>
              <p:cNvSpPr txBox="1"/>
              <p:nvPr/>
            </p:nvSpPr>
            <p:spPr>
              <a:xfrm>
                <a:off x="8990256" y="5248807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[No]</a:t>
                </a:r>
                <a:endParaRPr lang="zh-TW" altLang="en-US" sz="10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83" name="文字方塊 82"/>
              <p:cNvSpPr txBox="1"/>
              <p:nvPr/>
            </p:nvSpPr>
            <p:spPr>
              <a:xfrm>
                <a:off x="7552116" y="5239024"/>
                <a:ext cx="5052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[Yes]</a:t>
                </a:r>
                <a:endParaRPr lang="zh-TW" altLang="en-US" sz="10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63" name="文字方塊 62"/>
              <p:cNvSpPr txBox="1"/>
              <p:nvPr/>
            </p:nvSpPr>
            <p:spPr>
              <a:xfrm>
                <a:off x="7674186" y="4058881"/>
                <a:ext cx="5052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[Yes]</a:t>
                </a:r>
                <a:endParaRPr lang="zh-TW" altLang="en-US" sz="10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49" name="文字方塊 48"/>
              <p:cNvSpPr txBox="1"/>
              <p:nvPr/>
            </p:nvSpPr>
            <p:spPr>
              <a:xfrm>
                <a:off x="4385894" y="3617414"/>
                <a:ext cx="88998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</a:t>
                </a:r>
                <a:r>
                  <a:rPr lang="zh-TW" altLang="en-US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確認資料</a:t>
                </a:r>
                <a:endPara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是否無誤？</a:t>
                </a:r>
                <a:r>
                  <a:rPr lang="en-US" altLang="zh-TW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]</a:t>
                </a:r>
                <a:endParaRPr lang="zh-TW" altLang="en-US" sz="10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7804749" y="4548866"/>
                <a:ext cx="88998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</a:t>
                </a:r>
                <a:r>
                  <a:rPr lang="zh-TW" altLang="en-US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確認資料</a:t>
                </a:r>
                <a:endPara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是否無誤？</a:t>
                </a:r>
                <a:r>
                  <a:rPr lang="en-US" altLang="zh-TW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]</a:t>
                </a:r>
                <a:endParaRPr lang="zh-TW" altLang="en-US" sz="10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43" name="文字方塊 42"/>
              <p:cNvSpPr txBox="1"/>
              <p:nvPr/>
            </p:nvSpPr>
            <p:spPr>
              <a:xfrm>
                <a:off x="6101201" y="2872722"/>
                <a:ext cx="88998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</a:t>
                </a:r>
                <a:r>
                  <a:rPr lang="zh-TW" altLang="en-US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確認資料</a:t>
                </a:r>
                <a:endPara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是否無誤？</a:t>
                </a:r>
                <a:r>
                  <a:rPr lang="en-US" altLang="zh-TW" sz="10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]</a:t>
                </a:r>
                <a:endParaRPr lang="zh-TW" altLang="en-US" sz="10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170051" y="1001115"/>
                <a:ext cx="655203" cy="11013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3200" tIns="43200" rIns="43200" bIns="43200" rtlCol="0" anchor="ctr"/>
              <a:lstStyle/>
              <a:p>
                <a:pPr lvl="0"/>
                <a:r>
                  <a:rPr lang="en-US" altLang="zh-TW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1.</a:t>
                </a:r>
                <a:r>
                  <a:rPr lang="zh-TW" altLang="en-US" sz="1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日期</a:t>
                </a:r>
                <a:endPara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/>
                <a:r>
                  <a:rPr lang="en-US" altLang="zh-TW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2.</a:t>
                </a:r>
                <a:r>
                  <a:rPr lang="zh-TW" altLang="en-US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時間</a:t>
                </a:r>
                <a:endPara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/>
                <a:r>
                  <a:rPr lang="en-US" altLang="zh-TW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3.</a:t>
                </a:r>
                <a:r>
                  <a:rPr lang="zh-TW" altLang="en-US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方案</a:t>
                </a:r>
                <a:endPara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/>
                <a:r>
                  <a:rPr lang="en-US" altLang="zh-TW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4.</a:t>
                </a:r>
                <a:r>
                  <a:rPr lang="zh-TW" altLang="en-US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金額</a:t>
                </a:r>
                <a:endPara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543404" y="4271272"/>
                <a:ext cx="877875" cy="11013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3200" tIns="43200" rIns="43200" bIns="43200" rtlCol="0" anchor="ctr"/>
              <a:lstStyle/>
              <a:p>
                <a:pPr lvl="0"/>
                <a:r>
                  <a:rPr lang="en-US" altLang="zh-TW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1.</a:t>
                </a:r>
                <a:r>
                  <a:rPr lang="zh-TW" altLang="en-US" sz="1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寵物種類</a:t>
                </a:r>
                <a:endPara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/>
                <a:r>
                  <a:rPr lang="en-US" altLang="zh-TW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2.</a:t>
                </a:r>
                <a:r>
                  <a:rPr lang="zh-TW" altLang="en-US" sz="1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寵物</a:t>
                </a:r>
                <a:r>
                  <a:rPr lang="zh-TW" altLang="en-US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年紀</a:t>
                </a:r>
                <a:endPara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/>
                <a:r>
                  <a:rPr lang="en-US" altLang="zh-TW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3.</a:t>
                </a:r>
                <a:r>
                  <a:rPr lang="zh-TW" altLang="en-US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寵物性別</a:t>
                </a:r>
                <a:endPara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/>
                <a:r>
                  <a:rPr lang="en-US" altLang="zh-TW" sz="1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4</a:t>
                </a:r>
                <a:r>
                  <a:rPr lang="en-US" altLang="zh-TW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.</a:t>
                </a:r>
                <a:r>
                  <a:rPr lang="zh-TW" altLang="en-US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寵物名</a:t>
                </a:r>
                <a:endPara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/>
                <a:r>
                  <a:rPr lang="en-US" altLang="zh-TW" sz="1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5</a:t>
                </a:r>
                <a:r>
                  <a:rPr lang="en-US" altLang="zh-TW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.</a:t>
                </a:r>
                <a:r>
                  <a:rPr lang="zh-TW" altLang="en-US" sz="1100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備註</a:t>
                </a:r>
                <a:endPara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3" name="直線接點 2"/>
              <p:cNvCxnSpPr>
                <a:stCxn id="59" idx="3"/>
                <a:endCxn id="68" idx="0"/>
              </p:cNvCxnSpPr>
              <p:nvPr/>
            </p:nvCxnSpPr>
            <p:spPr>
              <a:xfrm>
                <a:off x="3825254" y="1551798"/>
                <a:ext cx="588381" cy="63700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接點 5"/>
              <p:cNvCxnSpPr>
                <a:stCxn id="59" idx="3"/>
                <a:endCxn id="69" idx="0"/>
              </p:cNvCxnSpPr>
              <p:nvPr/>
            </p:nvCxnSpPr>
            <p:spPr>
              <a:xfrm>
                <a:off x="3825254" y="1551798"/>
                <a:ext cx="2346007" cy="816093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>
                <a:stCxn id="75" idx="2"/>
                <a:endCxn id="61" idx="3"/>
              </p:cNvCxnSpPr>
              <p:nvPr/>
            </p:nvCxnSpPr>
            <p:spPr>
              <a:xfrm flipH="1">
                <a:off x="3421279" y="3652181"/>
                <a:ext cx="992356" cy="116977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350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3273162" y="1235473"/>
            <a:ext cx="5210783" cy="4383499"/>
            <a:chOff x="3273162" y="1235473"/>
            <a:chExt cx="5210783" cy="4383499"/>
          </a:xfrm>
        </p:grpSpPr>
        <p:grpSp>
          <p:nvGrpSpPr>
            <p:cNvPr id="3" name="群組 2"/>
            <p:cNvGrpSpPr/>
            <p:nvPr/>
          </p:nvGrpSpPr>
          <p:grpSpPr>
            <a:xfrm>
              <a:off x="3273162" y="1235473"/>
              <a:ext cx="5210783" cy="4088009"/>
              <a:chOff x="3273162" y="1235473"/>
              <a:chExt cx="5210783" cy="4088009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3630044" y="1235473"/>
                <a:ext cx="4853901" cy="4088009"/>
                <a:chOff x="4248150" y="678282"/>
                <a:chExt cx="4853901" cy="4088009"/>
              </a:xfrm>
            </p:grpSpPr>
            <p:sp>
              <p:nvSpPr>
                <p:cNvPr id="7" name="橢圓 6"/>
                <p:cNvSpPr/>
                <p:nvPr/>
              </p:nvSpPr>
              <p:spPr>
                <a:xfrm>
                  <a:off x="6248563" y="1133596"/>
                  <a:ext cx="228371" cy="21672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" name="文字方塊 7"/>
                <p:cNvSpPr txBox="1"/>
                <p:nvPr/>
              </p:nvSpPr>
              <p:spPr>
                <a:xfrm>
                  <a:off x="6111395" y="854807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20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開始</a:t>
                  </a:r>
                  <a:endPara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9" name="菱形 8"/>
                <p:cNvSpPr/>
                <p:nvPr/>
              </p:nvSpPr>
              <p:spPr>
                <a:xfrm>
                  <a:off x="6062710" y="1699756"/>
                  <a:ext cx="600075" cy="600075"/>
                </a:xfrm>
                <a:prstGeom prst="diamond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" name="文字方塊 9"/>
                <p:cNvSpPr txBox="1"/>
                <p:nvPr/>
              </p:nvSpPr>
              <p:spPr>
                <a:xfrm>
                  <a:off x="6357616" y="1367487"/>
                  <a:ext cx="153118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[</a:t>
                  </a:r>
                  <a:r>
                    <a:rPr lang="zh-TW" altLang="en-US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是否具有會員資格？</a:t>
                  </a:r>
                  <a:r>
                    <a:rPr lang="en-US" altLang="zh-TW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]</a:t>
                  </a:r>
                  <a:endParaRPr lang="zh-TW" altLang="en-US" sz="105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1" name="圓角矩形 10"/>
                <p:cNvSpPr/>
                <p:nvPr/>
              </p:nvSpPr>
              <p:spPr>
                <a:xfrm>
                  <a:off x="7049426" y="1757227"/>
                  <a:ext cx="970623" cy="485134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 smtClean="0">
                      <a:solidFill>
                        <a:schemeClr val="tx1"/>
                      </a:solidFill>
                      <a:latin typeface="標楷體" pitchFamily="65" charset="-120"/>
                      <a:ea typeface="標楷體" pitchFamily="65" charset="-120"/>
                    </a:rPr>
                    <a:t>註冊</a:t>
                  </a:r>
                  <a:endParaRPr lang="zh-TW" altLang="en-US" sz="12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8338177" y="678282"/>
                  <a:ext cx="763874" cy="141650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1.</a:t>
                  </a:r>
                  <a:r>
                    <a:rPr lang="zh-TW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帳號</a:t>
                  </a:r>
                  <a:endPara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2.</a:t>
                  </a:r>
                  <a:r>
                    <a:rPr lang="zh-TW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密碼</a:t>
                  </a:r>
                  <a:endPara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3.</a:t>
                  </a:r>
                  <a:r>
                    <a:rPr lang="zh-TW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姓名</a:t>
                  </a:r>
                  <a:endPara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4.</a:t>
                  </a:r>
                  <a:r>
                    <a:rPr lang="zh-TW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電話</a:t>
                  </a:r>
                  <a:endPara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5.e-mail</a:t>
                  </a:r>
                </a:p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6.</a:t>
                  </a:r>
                  <a:r>
                    <a:rPr lang="zh-TW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地址</a:t>
                  </a:r>
                  <a:endPara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7.</a:t>
                  </a:r>
                  <a:r>
                    <a:rPr lang="zh-TW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生日</a:t>
                  </a:r>
                  <a:endParaRPr lang="zh-TW" altLang="zh-TW" sz="11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13" name="直線單箭頭接點 12"/>
                <p:cNvCxnSpPr>
                  <a:stCxn id="11" idx="3"/>
                  <a:endCxn id="12" idx="1"/>
                </p:cNvCxnSpPr>
                <p:nvPr/>
              </p:nvCxnSpPr>
              <p:spPr>
                <a:xfrm flipV="1">
                  <a:off x="8020049" y="1386537"/>
                  <a:ext cx="318128" cy="61325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字方塊 13"/>
                <p:cNvSpPr txBox="1"/>
                <p:nvPr/>
              </p:nvSpPr>
              <p:spPr>
                <a:xfrm>
                  <a:off x="6646147" y="1734874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No</a:t>
                  </a:r>
                  <a:endPara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15" name="直線單箭頭接點 14"/>
                <p:cNvCxnSpPr>
                  <a:stCxn id="7" idx="4"/>
                  <a:endCxn id="9" idx="0"/>
                </p:cNvCxnSpPr>
                <p:nvPr/>
              </p:nvCxnSpPr>
              <p:spPr>
                <a:xfrm flipH="1">
                  <a:off x="6362748" y="1350319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圓角矩形 15"/>
                <p:cNvSpPr/>
                <p:nvPr/>
              </p:nvSpPr>
              <p:spPr>
                <a:xfrm>
                  <a:off x="5877438" y="2651219"/>
                  <a:ext cx="970623" cy="485134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>
                      <a:solidFill>
                        <a:schemeClr val="tx1"/>
                      </a:solidFill>
                      <a:latin typeface="標楷體" pitchFamily="65" charset="-120"/>
                      <a:ea typeface="標楷體" pitchFamily="65" charset="-120"/>
                    </a:rPr>
                    <a:t>登入</a:t>
                  </a:r>
                </a:p>
              </p:txBody>
            </p:sp>
            <p:cxnSp>
              <p:nvCxnSpPr>
                <p:cNvPr id="17" name="直線單箭頭接點 16"/>
                <p:cNvCxnSpPr/>
                <p:nvPr/>
              </p:nvCxnSpPr>
              <p:spPr>
                <a:xfrm flipH="1">
                  <a:off x="6362749" y="2302101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單箭頭接點 17"/>
                <p:cNvCxnSpPr/>
                <p:nvPr/>
              </p:nvCxnSpPr>
              <p:spPr>
                <a:xfrm rot="16200000" flipH="1">
                  <a:off x="6848060" y="1825075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單箭頭接點 18"/>
                <p:cNvCxnSpPr/>
                <p:nvPr/>
              </p:nvCxnSpPr>
              <p:spPr>
                <a:xfrm flipH="1">
                  <a:off x="7534787" y="2252525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菱形 19"/>
                <p:cNvSpPr/>
                <p:nvPr/>
              </p:nvSpPr>
              <p:spPr>
                <a:xfrm>
                  <a:off x="7234699" y="2593748"/>
                  <a:ext cx="600075" cy="600075"/>
                </a:xfrm>
                <a:prstGeom prst="diamond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" name="文字方塊 20"/>
                <p:cNvSpPr txBox="1"/>
                <p:nvPr/>
              </p:nvSpPr>
              <p:spPr>
                <a:xfrm>
                  <a:off x="7543822" y="2277832"/>
                  <a:ext cx="153118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[</a:t>
                  </a:r>
                  <a:r>
                    <a:rPr lang="zh-TW" altLang="en-US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資料輸入是否正確？</a:t>
                  </a:r>
                  <a:r>
                    <a:rPr lang="en-US" altLang="zh-TW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]</a:t>
                  </a:r>
                  <a:endParaRPr lang="zh-TW" altLang="en-US" sz="105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22" name="文字方塊 21"/>
                <p:cNvSpPr txBox="1"/>
                <p:nvPr/>
              </p:nvSpPr>
              <p:spPr>
                <a:xfrm>
                  <a:off x="5942118" y="2312266"/>
                  <a:ext cx="4154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Yes</a:t>
                  </a:r>
                  <a:endPara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23" name="直線單箭頭接點 22"/>
                <p:cNvCxnSpPr>
                  <a:endCxn id="24" idx="3"/>
                </p:cNvCxnSpPr>
                <p:nvPr/>
              </p:nvCxnSpPr>
              <p:spPr>
                <a:xfrm flipH="1">
                  <a:off x="5267325" y="3055241"/>
                  <a:ext cx="610115" cy="23036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矩形 23"/>
                <p:cNvSpPr/>
                <p:nvPr/>
              </p:nvSpPr>
              <p:spPr>
                <a:xfrm>
                  <a:off x="4248150" y="3032285"/>
                  <a:ext cx="1019175" cy="50664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1.</a:t>
                  </a:r>
                  <a:r>
                    <a:rPr lang="zh-TW" altLang="en-US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輸入帳號</a:t>
                  </a:r>
                  <a:endPara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2.</a:t>
                  </a:r>
                  <a:r>
                    <a:rPr lang="zh-TW" altLang="en-US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輸入密碼</a:t>
                  </a:r>
                  <a:endPara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25" name="肘形接點 24"/>
                <p:cNvCxnSpPr>
                  <a:stCxn id="20" idx="3"/>
                  <a:endCxn id="11" idx="3"/>
                </p:cNvCxnSpPr>
                <p:nvPr/>
              </p:nvCxnSpPr>
              <p:spPr>
                <a:xfrm flipV="1">
                  <a:off x="7834774" y="1999794"/>
                  <a:ext cx="185275" cy="893992"/>
                </a:xfrm>
                <a:prstGeom prst="bentConnector3">
                  <a:avLst>
                    <a:gd name="adj1" fmla="val 223384"/>
                  </a:avLst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文字方塊 25"/>
                <p:cNvSpPr txBox="1"/>
                <p:nvPr/>
              </p:nvSpPr>
              <p:spPr>
                <a:xfrm>
                  <a:off x="7850772" y="2893786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No</a:t>
                  </a:r>
                  <a:endPara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27" name="直線單箭頭接點 26"/>
                <p:cNvCxnSpPr/>
                <p:nvPr/>
              </p:nvCxnSpPr>
              <p:spPr>
                <a:xfrm flipH="1">
                  <a:off x="6362749" y="3139622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菱形 27"/>
                <p:cNvSpPr/>
                <p:nvPr/>
              </p:nvSpPr>
              <p:spPr>
                <a:xfrm>
                  <a:off x="6057578" y="3489059"/>
                  <a:ext cx="600075" cy="600075"/>
                </a:xfrm>
                <a:prstGeom prst="diamond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" name="文字方塊 28"/>
                <p:cNvSpPr txBox="1"/>
                <p:nvPr/>
              </p:nvSpPr>
              <p:spPr>
                <a:xfrm>
                  <a:off x="6362747" y="3140979"/>
                  <a:ext cx="180049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[</a:t>
                  </a:r>
                  <a:r>
                    <a:rPr lang="zh-TW" altLang="en-US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帳號</a:t>
                  </a:r>
                  <a:r>
                    <a:rPr lang="zh-TW" altLang="en-US" sz="1050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密碼</a:t>
                  </a:r>
                  <a:r>
                    <a:rPr lang="zh-TW" altLang="en-US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輸入是否正確？</a:t>
                  </a:r>
                  <a:r>
                    <a:rPr lang="en-US" altLang="zh-TW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]</a:t>
                  </a:r>
                  <a:endParaRPr lang="zh-TW" altLang="en-US" sz="105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30" name="直線單箭頭接點 29"/>
                <p:cNvCxnSpPr/>
                <p:nvPr/>
              </p:nvCxnSpPr>
              <p:spPr>
                <a:xfrm flipH="1">
                  <a:off x="6362749" y="4089134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字方塊 30"/>
                <p:cNvSpPr txBox="1"/>
                <p:nvPr/>
              </p:nvSpPr>
              <p:spPr>
                <a:xfrm>
                  <a:off x="6361876" y="4089134"/>
                  <a:ext cx="4154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Yes</a:t>
                  </a:r>
                  <a:endPara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32" name="橢圓 31"/>
                <p:cNvSpPr/>
                <p:nvPr/>
              </p:nvSpPr>
              <p:spPr>
                <a:xfrm>
                  <a:off x="6248564" y="4497398"/>
                  <a:ext cx="228371" cy="21672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3" name="橢圓 32"/>
                <p:cNvSpPr/>
                <p:nvPr/>
              </p:nvSpPr>
              <p:spPr>
                <a:xfrm>
                  <a:off x="6202219" y="4445229"/>
                  <a:ext cx="321062" cy="32106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4" name="肘形接點 33"/>
                <p:cNvCxnSpPr>
                  <a:stCxn id="28" idx="1"/>
                  <a:endCxn id="16" idx="1"/>
                </p:cNvCxnSpPr>
                <p:nvPr/>
              </p:nvCxnSpPr>
              <p:spPr>
                <a:xfrm rot="10800000">
                  <a:off x="5877438" y="2893787"/>
                  <a:ext cx="180140" cy="895311"/>
                </a:xfrm>
                <a:prstGeom prst="bentConnector3">
                  <a:avLst>
                    <a:gd name="adj1" fmla="val 226901"/>
                  </a:avLst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文字方塊 34"/>
                <p:cNvSpPr txBox="1"/>
                <p:nvPr/>
              </p:nvSpPr>
              <p:spPr>
                <a:xfrm>
                  <a:off x="5687115" y="3512099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No</a:t>
                  </a:r>
                  <a:endPara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p:grpSp>
          <p:sp>
            <p:nvSpPr>
              <p:cNvPr id="6" name="文字方塊 5"/>
              <p:cNvSpPr txBox="1"/>
              <p:nvPr/>
            </p:nvSpPr>
            <p:spPr>
              <a:xfrm>
                <a:off x="3273162" y="1521510"/>
                <a:ext cx="19287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會員註冊</a:t>
                </a:r>
                <a:r>
                  <a:rPr lang="en-US" altLang="zh-TW" sz="16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/</a:t>
                </a:r>
                <a:r>
                  <a:rPr lang="zh-TW" altLang="en-US" sz="16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登入程序</a:t>
                </a:r>
                <a:endParaRPr lang="zh-TW" altLang="en-US" sz="16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4" name="文字方塊 3"/>
            <p:cNvSpPr txBox="1"/>
            <p:nvPr/>
          </p:nvSpPr>
          <p:spPr>
            <a:xfrm>
              <a:off x="5498422" y="534197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524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996937" y="230792"/>
            <a:ext cx="5623188" cy="6348312"/>
            <a:chOff x="2996937" y="230792"/>
            <a:chExt cx="5623188" cy="6348312"/>
          </a:xfrm>
        </p:grpSpPr>
        <p:grpSp>
          <p:nvGrpSpPr>
            <p:cNvPr id="3" name="群組 2"/>
            <p:cNvGrpSpPr/>
            <p:nvPr/>
          </p:nvGrpSpPr>
          <p:grpSpPr>
            <a:xfrm>
              <a:off x="3977725" y="230792"/>
              <a:ext cx="4642400" cy="6348312"/>
              <a:chOff x="3977725" y="230792"/>
              <a:chExt cx="4642400" cy="6348312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3977725" y="230792"/>
                <a:ext cx="3228981" cy="6348312"/>
                <a:chOff x="4288707" y="92293"/>
                <a:chExt cx="3228981" cy="6348312"/>
              </a:xfrm>
            </p:grpSpPr>
            <p:sp>
              <p:nvSpPr>
                <p:cNvPr id="10" name="橢圓 9"/>
                <p:cNvSpPr/>
                <p:nvPr/>
              </p:nvSpPr>
              <p:spPr>
                <a:xfrm>
                  <a:off x="5942435" y="369292"/>
                  <a:ext cx="228371" cy="21672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文字方塊 10"/>
                <p:cNvSpPr txBox="1"/>
                <p:nvPr/>
              </p:nvSpPr>
              <p:spPr>
                <a:xfrm>
                  <a:off x="5810400" y="92293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20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開始</a:t>
                  </a:r>
                  <a:endPara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12" name="直線單箭頭接點 11"/>
                <p:cNvCxnSpPr/>
                <p:nvPr/>
              </p:nvCxnSpPr>
              <p:spPr>
                <a:xfrm flipH="1">
                  <a:off x="6061753" y="587805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圓角矩形 12"/>
                <p:cNvSpPr/>
                <p:nvPr/>
              </p:nvSpPr>
              <p:spPr>
                <a:xfrm>
                  <a:off x="5576442" y="937242"/>
                  <a:ext cx="970623" cy="485134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>
                      <a:solidFill>
                        <a:schemeClr val="tx1"/>
                      </a:solidFill>
                      <a:latin typeface="標楷體" pitchFamily="65" charset="-120"/>
                      <a:ea typeface="標楷體" pitchFamily="65" charset="-120"/>
                    </a:rPr>
                    <a:t>瀏覽</a:t>
                  </a:r>
                </a:p>
              </p:txBody>
            </p:sp>
            <p:sp>
              <p:nvSpPr>
                <p:cNvPr id="14" name="文字方塊 13"/>
                <p:cNvSpPr txBox="1"/>
                <p:nvPr/>
              </p:nvSpPr>
              <p:spPr>
                <a:xfrm>
                  <a:off x="6056618" y="1423096"/>
                  <a:ext cx="85792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050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行為者類型</a:t>
                  </a:r>
                </a:p>
              </p:txBody>
            </p:sp>
            <p:sp>
              <p:nvSpPr>
                <p:cNvPr id="15" name="菱形 14"/>
                <p:cNvSpPr/>
                <p:nvPr/>
              </p:nvSpPr>
              <p:spPr>
                <a:xfrm>
                  <a:off x="5756581" y="1771813"/>
                  <a:ext cx="600075" cy="600075"/>
                </a:xfrm>
                <a:prstGeom prst="diamond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4288707" y="401453"/>
                  <a:ext cx="1005817" cy="77439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1.</a:t>
                  </a:r>
                  <a:r>
                    <a:rPr lang="zh-TW" altLang="en-US" sz="1100" b="1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商品名稱</a:t>
                  </a:r>
                  <a:endPara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2.</a:t>
                  </a:r>
                  <a:r>
                    <a:rPr lang="zh-TW" altLang="en-US" sz="1100" b="1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詳細資料</a:t>
                  </a:r>
                  <a:endPara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3.</a:t>
                  </a:r>
                  <a:r>
                    <a:rPr lang="zh-TW" altLang="en-US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單價</a:t>
                  </a:r>
                  <a:endPara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lvl="0" algn="ctr"/>
                  <a:r>
                    <a:rPr lang="en-US" altLang="zh-TW" sz="11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4.</a:t>
                  </a:r>
                  <a:r>
                    <a:rPr lang="zh-TW" altLang="en-US" sz="1100" b="1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數量</a:t>
                  </a:r>
                  <a:endPara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17" name="直線單箭頭接點 16"/>
                <p:cNvCxnSpPr/>
                <p:nvPr/>
              </p:nvCxnSpPr>
              <p:spPr>
                <a:xfrm flipH="1">
                  <a:off x="6056619" y="1422376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單箭頭接點 17"/>
                <p:cNvCxnSpPr>
                  <a:endCxn id="16" idx="3"/>
                </p:cNvCxnSpPr>
                <p:nvPr/>
              </p:nvCxnSpPr>
              <p:spPr>
                <a:xfrm flipH="1" flipV="1">
                  <a:off x="5294524" y="788649"/>
                  <a:ext cx="281920" cy="177648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圓角矩形 18"/>
                <p:cNvSpPr/>
                <p:nvPr/>
              </p:nvSpPr>
              <p:spPr>
                <a:xfrm>
                  <a:off x="4605821" y="2371888"/>
                  <a:ext cx="970623" cy="485134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>
                      <a:solidFill>
                        <a:schemeClr val="tx1"/>
                      </a:solidFill>
                      <a:latin typeface="標楷體" pitchFamily="65" charset="-120"/>
                      <a:ea typeface="標楷體" pitchFamily="65" charset="-120"/>
                    </a:rPr>
                    <a:t>設定訂購數量</a:t>
                  </a:r>
                </a:p>
              </p:txBody>
            </p:sp>
            <p:sp>
              <p:nvSpPr>
                <p:cNvPr id="20" name="圓角矩形 19"/>
                <p:cNvSpPr/>
                <p:nvPr/>
              </p:nvSpPr>
              <p:spPr>
                <a:xfrm>
                  <a:off x="6547065" y="2371888"/>
                  <a:ext cx="970623" cy="485134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>
                      <a:solidFill>
                        <a:schemeClr val="tx1"/>
                      </a:solidFill>
                      <a:latin typeface="標楷體" pitchFamily="65" charset="-120"/>
                      <a:ea typeface="標楷體" pitchFamily="65" charset="-120"/>
                    </a:rPr>
                    <a:t>查閱</a:t>
                  </a:r>
                </a:p>
              </p:txBody>
            </p:sp>
            <p:cxnSp>
              <p:nvCxnSpPr>
                <p:cNvPr id="21" name="肘形接點 20"/>
                <p:cNvCxnSpPr>
                  <a:stCxn id="15" idx="1"/>
                  <a:endCxn id="19" idx="0"/>
                </p:cNvCxnSpPr>
                <p:nvPr/>
              </p:nvCxnSpPr>
              <p:spPr>
                <a:xfrm rot="10800000" flipV="1">
                  <a:off x="5091133" y="2071850"/>
                  <a:ext cx="665448" cy="300037"/>
                </a:xfrm>
                <a:prstGeom prst="bentConnector2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肘形接點 21"/>
                <p:cNvCxnSpPr>
                  <a:stCxn id="15" idx="3"/>
                  <a:endCxn id="20" idx="0"/>
                </p:cNvCxnSpPr>
                <p:nvPr/>
              </p:nvCxnSpPr>
              <p:spPr>
                <a:xfrm>
                  <a:off x="6356656" y="2071851"/>
                  <a:ext cx="675721" cy="300037"/>
                </a:xfrm>
                <a:prstGeom prst="bentConnector2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文字方塊 22"/>
                <p:cNvSpPr txBox="1"/>
                <p:nvPr/>
              </p:nvSpPr>
              <p:spPr>
                <a:xfrm>
                  <a:off x="6400204" y="1820220"/>
                  <a:ext cx="58862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050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管理者</a:t>
                  </a:r>
                </a:p>
              </p:txBody>
            </p:sp>
            <p:sp>
              <p:nvSpPr>
                <p:cNvPr id="24" name="文字方塊 23"/>
                <p:cNvSpPr txBox="1"/>
                <p:nvPr/>
              </p:nvSpPr>
              <p:spPr>
                <a:xfrm>
                  <a:off x="5067918" y="1826420"/>
                  <a:ext cx="58862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050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行為</a:t>
                  </a:r>
                  <a:r>
                    <a:rPr lang="zh-TW" altLang="en-US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者</a:t>
                  </a:r>
                  <a:endParaRPr lang="zh-TW" altLang="en-US" sz="105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25" name="直線單箭頭接點 24"/>
                <p:cNvCxnSpPr/>
                <p:nvPr/>
              </p:nvCxnSpPr>
              <p:spPr>
                <a:xfrm flipH="1">
                  <a:off x="5091133" y="2857022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圓角矩形 25"/>
                <p:cNvSpPr/>
                <p:nvPr/>
              </p:nvSpPr>
              <p:spPr>
                <a:xfrm>
                  <a:off x="4605819" y="3206459"/>
                  <a:ext cx="970623" cy="485134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>
                      <a:solidFill>
                        <a:schemeClr val="tx1"/>
                      </a:solidFill>
                      <a:latin typeface="標楷體" pitchFamily="65" charset="-120"/>
                      <a:ea typeface="標楷體" pitchFamily="65" charset="-120"/>
                    </a:rPr>
                    <a:t>新增訂購商品</a:t>
                  </a:r>
                </a:p>
              </p:txBody>
            </p:sp>
            <p:cxnSp>
              <p:nvCxnSpPr>
                <p:cNvPr id="27" name="直線單箭頭接點 26"/>
                <p:cNvCxnSpPr/>
                <p:nvPr/>
              </p:nvCxnSpPr>
              <p:spPr>
                <a:xfrm flipH="1">
                  <a:off x="5091134" y="3691593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圓角矩形 27"/>
                <p:cNvSpPr/>
                <p:nvPr/>
              </p:nvSpPr>
              <p:spPr>
                <a:xfrm>
                  <a:off x="4605818" y="4041030"/>
                  <a:ext cx="970623" cy="485134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>
                      <a:solidFill>
                        <a:schemeClr val="tx1"/>
                      </a:solidFill>
                      <a:latin typeface="標楷體" pitchFamily="65" charset="-120"/>
                      <a:ea typeface="標楷體" pitchFamily="65" charset="-120"/>
                    </a:rPr>
                    <a:t>計算總金額</a:t>
                  </a:r>
                </a:p>
              </p:txBody>
            </p:sp>
            <p:cxnSp>
              <p:nvCxnSpPr>
                <p:cNvPr id="29" name="直線單箭頭接點 28"/>
                <p:cNvCxnSpPr/>
                <p:nvPr/>
              </p:nvCxnSpPr>
              <p:spPr>
                <a:xfrm flipH="1">
                  <a:off x="5095920" y="4526164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菱形 29"/>
                <p:cNvSpPr/>
                <p:nvPr/>
              </p:nvSpPr>
              <p:spPr>
                <a:xfrm>
                  <a:off x="4796027" y="4875601"/>
                  <a:ext cx="600075" cy="600075"/>
                </a:xfrm>
                <a:prstGeom prst="diamond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" name="文字方塊 30"/>
                <p:cNvSpPr txBox="1"/>
                <p:nvPr/>
              </p:nvSpPr>
              <p:spPr>
                <a:xfrm>
                  <a:off x="5096064" y="4526164"/>
                  <a:ext cx="126188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[</a:t>
                  </a:r>
                  <a:r>
                    <a:rPr lang="zh-TW" altLang="en-US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是否訂購完畢？</a:t>
                  </a:r>
                  <a:r>
                    <a:rPr lang="en-US" altLang="zh-TW" sz="105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]</a:t>
                  </a:r>
                  <a:endParaRPr lang="zh-TW" altLang="en-US" sz="105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32" name="直線單箭頭接點 31"/>
                <p:cNvCxnSpPr/>
                <p:nvPr/>
              </p:nvCxnSpPr>
              <p:spPr>
                <a:xfrm flipH="1">
                  <a:off x="5095920" y="5490258"/>
                  <a:ext cx="1" cy="349437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文字方塊 32"/>
                <p:cNvSpPr txBox="1"/>
                <p:nvPr/>
              </p:nvSpPr>
              <p:spPr>
                <a:xfrm>
                  <a:off x="5096064" y="5465050"/>
                  <a:ext cx="4154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Yes</a:t>
                  </a:r>
                  <a:endPara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34" name="橢圓 33"/>
                <p:cNvSpPr/>
                <p:nvPr/>
              </p:nvSpPr>
              <p:spPr>
                <a:xfrm>
                  <a:off x="4981878" y="5891864"/>
                  <a:ext cx="228371" cy="21672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5" name="橢圓 34"/>
                <p:cNvSpPr/>
                <p:nvPr/>
              </p:nvSpPr>
              <p:spPr>
                <a:xfrm>
                  <a:off x="4930598" y="5839695"/>
                  <a:ext cx="321062" cy="32106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文字方塊 35"/>
                <p:cNvSpPr txBox="1"/>
                <p:nvPr/>
              </p:nvSpPr>
              <p:spPr>
                <a:xfrm>
                  <a:off x="4844907" y="6163606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200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結束</a:t>
                  </a:r>
                </a:p>
              </p:txBody>
            </p:sp>
            <p:cxnSp>
              <p:nvCxnSpPr>
                <p:cNvPr id="37" name="肘形接點 36"/>
                <p:cNvCxnSpPr>
                  <a:stCxn id="30" idx="1"/>
                  <a:endCxn id="13" idx="1"/>
                </p:cNvCxnSpPr>
                <p:nvPr/>
              </p:nvCxnSpPr>
              <p:spPr>
                <a:xfrm rot="10800000" flipH="1">
                  <a:off x="4796026" y="1179809"/>
                  <a:ext cx="780415" cy="3995830"/>
                </a:xfrm>
                <a:prstGeom prst="bentConnector3">
                  <a:avLst>
                    <a:gd name="adj1" fmla="val -67128"/>
                  </a:avLst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文字方塊 37"/>
                <p:cNvSpPr txBox="1"/>
                <p:nvPr/>
              </p:nvSpPr>
              <p:spPr>
                <a:xfrm>
                  <a:off x="4364159" y="4901530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No</a:t>
                  </a:r>
                  <a:endPara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39" name="肘形接點 38"/>
                <p:cNvCxnSpPr>
                  <a:stCxn id="20" idx="2"/>
                  <a:endCxn id="35" idx="6"/>
                </p:cNvCxnSpPr>
                <p:nvPr/>
              </p:nvCxnSpPr>
              <p:spPr>
                <a:xfrm rot="5400000">
                  <a:off x="4570417" y="3538266"/>
                  <a:ext cx="3143204" cy="1780717"/>
                </a:xfrm>
                <a:prstGeom prst="bentConnector2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直線單箭頭接點 5"/>
              <p:cNvCxnSpPr>
                <a:stCxn id="20" idx="3"/>
                <a:endCxn id="7" idx="1"/>
              </p:cNvCxnSpPr>
              <p:nvPr/>
            </p:nvCxnSpPr>
            <p:spPr>
              <a:xfrm>
                <a:off x="7206706" y="2752954"/>
                <a:ext cx="288107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矩形 6"/>
              <p:cNvSpPr/>
              <p:nvPr/>
            </p:nvSpPr>
            <p:spPr>
              <a:xfrm>
                <a:off x="7494813" y="2435377"/>
                <a:ext cx="1125312" cy="6351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1.</a:t>
                </a:r>
                <a:r>
                  <a:rPr lang="zh-TW" altLang="en-US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使用者訂單</a:t>
                </a:r>
                <a:endPara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2.</a:t>
                </a:r>
                <a:r>
                  <a:rPr lang="zh-TW" altLang="en-US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訂單資訊</a:t>
                </a:r>
                <a:endParaRPr lang="zh-TW" altLang="zh-TW" sz="11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8" name="直線單箭頭接點 7"/>
              <p:cNvCxnSpPr>
                <a:stCxn id="28" idx="3"/>
                <a:endCxn id="9" idx="1"/>
              </p:cNvCxnSpPr>
              <p:nvPr/>
            </p:nvCxnSpPr>
            <p:spPr>
              <a:xfrm flipV="1">
                <a:off x="5265459" y="4012348"/>
                <a:ext cx="380431" cy="40974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/>
              <p:cNvSpPr/>
              <p:nvPr/>
            </p:nvSpPr>
            <p:spPr>
              <a:xfrm>
                <a:off x="5645890" y="3457573"/>
                <a:ext cx="957673" cy="110954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1.</a:t>
                </a:r>
                <a:r>
                  <a:rPr lang="zh-TW" altLang="en-US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商品名稱</a:t>
                </a:r>
                <a:endPara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2.</a:t>
                </a:r>
                <a:r>
                  <a:rPr lang="zh-TW" altLang="en-US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商品編號</a:t>
                </a:r>
                <a:endPara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3.</a:t>
                </a:r>
                <a:r>
                  <a:rPr lang="zh-TW" altLang="en-US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單價</a:t>
                </a:r>
                <a:endPara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4.</a:t>
                </a:r>
                <a:r>
                  <a:rPr lang="zh-TW" altLang="en-US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數量</a:t>
                </a:r>
                <a:endPara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5.</a:t>
                </a:r>
                <a:r>
                  <a:rPr lang="zh-TW" altLang="en-US" sz="11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小</a:t>
                </a:r>
                <a:r>
                  <a:rPr lang="zh-TW" altLang="en-US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計</a:t>
                </a:r>
                <a:endPara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0"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6.</a:t>
                </a:r>
                <a:r>
                  <a:rPr lang="zh-TW" altLang="en-US" sz="11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總價</a:t>
                </a:r>
                <a:endParaRPr lang="zh-TW" altLang="zh-TW" sz="11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4" name="文字方塊 3"/>
            <p:cNvSpPr txBox="1"/>
            <p:nvPr/>
          </p:nvSpPr>
          <p:spPr>
            <a:xfrm>
              <a:off x="2996937" y="774737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購物車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578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3503087" y="1245389"/>
            <a:ext cx="4987811" cy="4076451"/>
            <a:chOff x="3242302" y="230791"/>
            <a:chExt cx="4987811" cy="4076451"/>
          </a:xfrm>
        </p:grpSpPr>
        <p:sp>
          <p:nvSpPr>
            <p:cNvPr id="3" name="矩形 2"/>
            <p:cNvSpPr/>
            <p:nvPr/>
          </p:nvSpPr>
          <p:spPr>
            <a:xfrm>
              <a:off x="7466239" y="1531465"/>
              <a:ext cx="763874" cy="12530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TW" altLang="en-US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會員資料</a:t>
              </a:r>
              <a:r>
                <a: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</a:p>
            <a:p>
              <a:pPr lvl="0" algn="ctr"/>
              <a:r>
                <a: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</a:t>
              </a:r>
              <a:r>
                <a:rPr lang="zh-TW" altLang="en-US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維護</a:t>
              </a:r>
              <a:endPara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 algn="ctr"/>
              <a:r>
                <a: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2.</a:t>
              </a:r>
              <a:r>
                <a:rPr lang="zh-TW" altLang="en-US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管理</a:t>
              </a:r>
              <a:endPara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 algn="ctr"/>
              <a:r>
                <a: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3.</a:t>
              </a:r>
              <a:r>
                <a:rPr lang="zh-TW" altLang="en-US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修改</a:t>
              </a:r>
              <a:endPara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 algn="ctr"/>
              <a:r>
                <a: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4.</a:t>
              </a:r>
              <a:r>
                <a:rPr lang="zh-TW" altLang="en-US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刪除</a:t>
              </a:r>
              <a:endPara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 algn="ctr"/>
              <a:r>
                <a: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5.</a:t>
              </a:r>
              <a:r>
                <a:rPr lang="zh-TW" altLang="en-US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封鎖</a:t>
              </a:r>
              <a:endParaRPr lang="zh-TW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4178037" y="55997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會員</a:t>
              </a:r>
              <a:r>
                <a:rPr lang="zh-TW" altLang="en-US" sz="1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管理</a:t>
              </a:r>
            </a:p>
          </p:txBody>
        </p:sp>
        <p:sp>
          <p:nvSpPr>
            <p:cNvPr id="5" name="橢圓 4"/>
            <p:cNvSpPr/>
            <p:nvPr/>
          </p:nvSpPr>
          <p:spPr>
            <a:xfrm>
              <a:off x="5636586" y="507791"/>
              <a:ext cx="228371" cy="21672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504550" y="23079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開始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7" name="直線單箭頭接點 6"/>
            <p:cNvCxnSpPr/>
            <p:nvPr/>
          </p:nvCxnSpPr>
          <p:spPr>
            <a:xfrm flipH="1">
              <a:off x="5750771" y="726304"/>
              <a:ext cx="1" cy="349437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菱形 7"/>
            <p:cNvSpPr/>
            <p:nvPr/>
          </p:nvSpPr>
          <p:spPr>
            <a:xfrm>
              <a:off x="5450734" y="1075741"/>
              <a:ext cx="600075" cy="600075"/>
            </a:xfrm>
            <a:prstGeom prst="diamon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肘形接點 8"/>
            <p:cNvCxnSpPr>
              <a:stCxn id="8" idx="1"/>
              <a:endCxn id="10" idx="0"/>
            </p:cNvCxnSpPr>
            <p:nvPr/>
          </p:nvCxnSpPr>
          <p:spPr>
            <a:xfrm rot="10800000" flipV="1">
              <a:off x="4774020" y="1375779"/>
              <a:ext cx="676714" cy="539660"/>
            </a:xfrm>
            <a:prstGeom prst="bentConnector2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圓角矩形 9"/>
            <p:cNvSpPr/>
            <p:nvPr/>
          </p:nvSpPr>
          <p:spPr>
            <a:xfrm>
              <a:off x="4288708" y="1915439"/>
              <a:ext cx="970623" cy="48513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修改資料</a:t>
              </a:r>
              <a:endParaRPr lang="zh-TW" altLang="en-US" sz="1200" b="1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745635" y="726304"/>
              <a:ext cx="857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5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行為者類型</a:t>
              </a:r>
            </a:p>
          </p:txBody>
        </p:sp>
        <p:cxnSp>
          <p:nvCxnSpPr>
            <p:cNvPr id="12" name="肘形接點 11"/>
            <p:cNvCxnSpPr>
              <a:endCxn id="13" idx="0"/>
            </p:cNvCxnSpPr>
            <p:nvPr/>
          </p:nvCxnSpPr>
          <p:spPr>
            <a:xfrm>
              <a:off x="6045674" y="1375779"/>
              <a:ext cx="675721" cy="539660"/>
            </a:xfrm>
            <a:prstGeom prst="bentConnector2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圓角矩形 12"/>
            <p:cNvSpPr/>
            <p:nvPr/>
          </p:nvSpPr>
          <p:spPr>
            <a:xfrm>
              <a:off x="6236083" y="1915439"/>
              <a:ext cx="970623" cy="48513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審核</a:t>
              </a: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818065" y="1124632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5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行為</a:t>
              </a:r>
              <a:r>
                <a:rPr lang="zh-TW" altLang="en-US" sz="105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者</a:t>
              </a:r>
              <a:endParaRPr lang="zh-TW" altLang="en-US" sz="105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089222" y="1118431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5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管理者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3242302" y="1449750"/>
              <a:ext cx="763874" cy="14165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</a:t>
              </a:r>
              <a:r>
                <a:rPr lang="zh-TW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帳號</a:t>
              </a:r>
              <a:endPara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 algn="ctr"/>
              <a:r>
                <a: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2.</a:t>
              </a:r>
              <a:r>
                <a:rPr lang="zh-TW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密碼</a:t>
              </a:r>
              <a:endPara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 algn="ctr"/>
              <a:r>
                <a: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3.</a:t>
              </a:r>
              <a:r>
                <a:rPr lang="zh-TW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姓名</a:t>
              </a:r>
              <a:endPara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 algn="ctr"/>
              <a:r>
                <a: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4.</a:t>
              </a:r>
              <a:r>
                <a:rPr lang="zh-TW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電話</a:t>
              </a:r>
              <a:endPara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 algn="ctr"/>
              <a:r>
                <a: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5.e-mail</a:t>
              </a:r>
            </a:p>
            <a:p>
              <a:pPr lvl="0" algn="ctr"/>
              <a:r>
                <a: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6.</a:t>
              </a:r>
              <a:r>
                <a:rPr lang="zh-TW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地址</a:t>
              </a:r>
              <a:endPara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 algn="ctr"/>
              <a:r>
                <a:rPr lang="en-US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7.</a:t>
              </a:r>
              <a:r>
                <a:rPr lang="zh-TW" altLang="zh-TW" sz="11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生日</a:t>
              </a:r>
              <a:endParaRPr lang="zh-TW" altLang="zh-TW" sz="11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7" name="直線單箭頭接點 16"/>
            <p:cNvCxnSpPr>
              <a:stCxn id="13" idx="3"/>
              <a:endCxn id="3" idx="1"/>
            </p:cNvCxnSpPr>
            <p:nvPr/>
          </p:nvCxnSpPr>
          <p:spPr>
            <a:xfrm>
              <a:off x="7206706" y="2158006"/>
              <a:ext cx="259533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stCxn id="10" idx="1"/>
              <a:endCxn id="16" idx="3"/>
            </p:cNvCxnSpPr>
            <p:nvPr/>
          </p:nvCxnSpPr>
          <p:spPr>
            <a:xfrm flipH="1" flipV="1">
              <a:off x="4006176" y="2158005"/>
              <a:ext cx="282532" cy="1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flipH="1">
              <a:off x="4774018" y="2400573"/>
              <a:ext cx="1" cy="349437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菱形 19"/>
            <p:cNvSpPr/>
            <p:nvPr/>
          </p:nvSpPr>
          <p:spPr>
            <a:xfrm>
              <a:off x="4473982" y="2750010"/>
              <a:ext cx="600075" cy="600075"/>
            </a:xfrm>
            <a:prstGeom prst="diamon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774018" y="2409332"/>
              <a:ext cx="1531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</a:t>
              </a:r>
              <a:r>
                <a:rPr lang="zh-TW" altLang="en-US" sz="105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資料輸入是否正確？</a:t>
              </a:r>
              <a:r>
                <a:rPr lang="en-US" altLang="zh-TW" sz="105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]</a:t>
              </a:r>
              <a:endParaRPr lang="zh-TW" altLang="en-US" sz="105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22" name="直線單箭頭接點 21"/>
            <p:cNvCxnSpPr/>
            <p:nvPr/>
          </p:nvCxnSpPr>
          <p:spPr>
            <a:xfrm flipH="1">
              <a:off x="4774018" y="3356895"/>
              <a:ext cx="1" cy="349437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/>
          </p:nvGrpSpPr>
          <p:grpSpPr>
            <a:xfrm>
              <a:off x="4527796" y="3706332"/>
              <a:ext cx="492443" cy="600910"/>
              <a:chOff x="4533925" y="5978194"/>
              <a:chExt cx="492443" cy="600910"/>
            </a:xfrm>
          </p:grpSpPr>
          <p:sp>
            <p:nvSpPr>
              <p:cNvPr id="28" name="橢圓 27"/>
              <p:cNvSpPr/>
              <p:nvPr/>
            </p:nvSpPr>
            <p:spPr>
              <a:xfrm>
                <a:off x="4670896" y="6030363"/>
                <a:ext cx="228371" cy="21672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4619616" y="5978194"/>
                <a:ext cx="321062" cy="3210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4533925" y="6302105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結束</a:t>
                </a:r>
              </a:p>
            </p:txBody>
          </p:sp>
        </p:grpSp>
        <p:sp>
          <p:nvSpPr>
            <p:cNvPr id="24" name="文字方塊 23"/>
            <p:cNvSpPr txBox="1"/>
            <p:nvPr/>
          </p:nvSpPr>
          <p:spPr>
            <a:xfrm>
              <a:off x="4774699" y="3356895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Yes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4120775" y="277939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No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26" name="肘形接點 25"/>
            <p:cNvCxnSpPr>
              <a:stCxn id="20" idx="1"/>
              <a:endCxn id="10" idx="1"/>
            </p:cNvCxnSpPr>
            <p:nvPr/>
          </p:nvCxnSpPr>
          <p:spPr>
            <a:xfrm rot="10800000">
              <a:off x="4288708" y="2158006"/>
              <a:ext cx="185274" cy="892042"/>
            </a:xfrm>
            <a:prstGeom prst="bentConnector3">
              <a:avLst>
                <a:gd name="adj1" fmla="val 223385"/>
              </a:avLst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接點 26"/>
            <p:cNvCxnSpPr>
              <a:stCxn id="13" idx="2"/>
              <a:endCxn id="29" idx="6"/>
            </p:cNvCxnSpPr>
            <p:nvPr/>
          </p:nvCxnSpPr>
          <p:spPr>
            <a:xfrm rot="5400000">
              <a:off x="5094827" y="2240295"/>
              <a:ext cx="1466290" cy="1786846"/>
            </a:xfrm>
            <a:prstGeom prst="bentConnector2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480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群組 40"/>
          <p:cNvGrpSpPr/>
          <p:nvPr/>
        </p:nvGrpSpPr>
        <p:grpSpPr>
          <a:xfrm>
            <a:off x="2822831" y="187817"/>
            <a:ext cx="5299186" cy="6449312"/>
            <a:chOff x="2822831" y="187817"/>
            <a:chExt cx="5299186" cy="6449312"/>
          </a:xfrm>
        </p:grpSpPr>
        <p:grpSp>
          <p:nvGrpSpPr>
            <p:cNvPr id="2" name="群組 1"/>
            <p:cNvGrpSpPr/>
            <p:nvPr/>
          </p:nvGrpSpPr>
          <p:grpSpPr>
            <a:xfrm>
              <a:off x="2822831" y="187817"/>
              <a:ext cx="5299186" cy="6449312"/>
              <a:chOff x="4528539" y="161440"/>
              <a:chExt cx="5299186" cy="6449312"/>
            </a:xfrm>
          </p:grpSpPr>
          <p:cxnSp>
            <p:nvCxnSpPr>
              <p:cNvPr id="3" name="直線單箭頭接點 2"/>
              <p:cNvCxnSpPr>
                <a:stCxn id="6" idx="4"/>
                <a:endCxn id="4" idx="0"/>
              </p:cNvCxnSpPr>
              <p:nvPr/>
            </p:nvCxnSpPr>
            <p:spPr>
              <a:xfrm>
                <a:off x="7756178" y="618440"/>
                <a:ext cx="0" cy="50903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菱形 3"/>
              <p:cNvSpPr/>
              <p:nvPr/>
            </p:nvSpPr>
            <p:spPr>
              <a:xfrm>
                <a:off x="7573317" y="1127476"/>
                <a:ext cx="365722" cy="316257"/>
              </a:xfrm>
              <a:prstGeom prst="diamond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7509956" y="161440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開</a:t>
                </a:r>
                <a:r>
                  <a: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始</a:t>
                </a:r>
              </a:p>
            </p:txBody>
          </p:sp>
          <p:sp>
            <p:nvSpPr>
              <p:cNvPr id="6" name="橢圓 5"/>
              <p:cNvSpPr/>
              <p:nvPr/>
            </p:nvSpPr>
            <p:spPr>
              <a:xfrm>
                <a:off x="7666178" y="438440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圓角矩形 6"/>
              <p:cNvSpPr/>
              <p:nvPr/>
            </p:nvSpPr>
            <p:spPr>
              <a:xfrm>
                <a:off x="5962650" y="1661049"/>
                <a:ext cx="1258687" cy="314107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查詢訂單記錄</a:t>
                </a:r>
                <a:endParaRPr lang="zh-TW" altLang="en-US" sz="1200" b="1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  <p:cxnSp>
            <p:nvCxnSpPr>
              <p:cNvPr id="8" name="肘形接點 7"/>
              <p:cNvCxnSpPr>
                <a:stCxn id="4" idx="1"/>
                <a:endCxn id="7" idx="0"/>
              </p:cNvCxnSpPr>
              <p:nvPr/>
            </p:nvCxnSpPr>
            <p:spPr>
              <a:xfrm rot="10800000" flipV="1">
                <a:off x="6591995" y="1285605"/>
                <a:ext cx="981323" cy="375444"/>
              </a:xfrm>
              <a:prstGeom prst="bentConnector2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肘形接點 8"/>
              <p:cNvCxnSpPr>
                <a:stCxn id="4" idx="3"/>
              </p:cNvCxnSpPr>
              <p:nvPr/>
            </p:nvCxnSpPr>
            <p:spPr>
              <a:xfrm>
                <a:off x="7939039" y="1285605"/>
                <a:ext cx="1088467" cy="483123"/>
              </a:xfrm>
              <a:prstGeom prst="bentConnector2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字方塊 9"/>
              <p:cNvSpPr txBox="1"/>
              <p:nvPr/>
            </p:nvSpPr>
            <p:spPr>
              <a:xfrm>
                <a:off x="5865087" y="123121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</a:t>
                </a:r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使用者</a:t>
                </a:r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]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9027506" y="134302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</a:t>
                </a:r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管理者</a:t>
                </a:r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]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7756178" y="734458"/>
                <a:ext cx="1454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</a:t>
                </a:r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判斷登入權限</a:t>
                </a:r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]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3" name="菱形 12"/>
              <p:cNvSpPr/>
              <p:nvPr/>
            </p:nvSpPr>
            <p:spPr>
              <a:xfrm>
                <a:off x="6409132" y="2413665"/>
                <a:ext cx="365722" cy="316257"/>
              </a:xfrm>
              <a:prstGeom prst="diamond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" name="直線單箭頭接點 13"/>
              <p:cNvCxnSpPr>
                <a:stCxn id="7" idx="2"/>
                <a:endCxn id="13" idx="0"/>
              </p:cNvCxnSpPr>
              <p:nvPr/>
            </p:nvCxnSpPr>
            <p:spPr>
              <a:xfrm flipH="1">
                <a:off x="6591993" y="1975156"/>
                <a:ext cx="1" cy="43850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/>
              <p:cNvSpPr txBox="1"/>
              <p:nvPr/>
            </p:nvSpPr>
            <p:spPr>
              <a:xfrm>
                <a:off x="6608791" y="2025682"/>
                <a:ext cx="1237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</a:t>
                </a:r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是否取消訂單</a:t>
                </a:r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]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16" name="肘形接點 15"/>
              <p:cNvCxnSpPr>
                <a:stCxn id="13" idx="1"/>
                <a:endCxn id="7" idx="1"/>
              </p:cNvCxnSpPr>
              <p:nvPr/>
            </p:nvCxnSpPr>
            <p:spPr>
              <a:xfrm rot="10800000">
                <a:off x="5962650" y="1818104"/>
                <a:ext cx="446482" cy="753691"/>
              </a:xfrm>
              <a:prstGeom prst="bentConnector3">
                <a:avLst>
                  <a:gd name="adj1" fmla="val 151200"/>
                </a:avLst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字方塊 16"/>
              <p:cNvSpPr txBox="1"/>
              <p:nvPr/>
            </p:nvSpPr>
            <p:spPr>
              <a:xfrm>
                <a:off x="5947765" y="2276016"/>
                <a:ext cx="4292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</a:t>
                </a:r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</a:t>
                </a:r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]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8" name="圓角矩形 17"/>
              <p:cNvSpPr/>
              <p:nvPr/>
            </p:nvSpPr>
            <p:spPr>
              <a:xfrm>
                <a:off x="5962649" y="2978257"/>
                <a:ext cx="1258687" cy="314107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匯款等待</a:t>
                </a:r>
                <a:endParaRPr lang="zh-TW" altLang="en-US" sz="1200" b="1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  <p:cxnSp>
            <p:nvCxnSpPr>
              <p:cNvPr id="19" name="直線單箭頭接點 18"/>
              <p:cNvCxnSpPr>
                <a:stCxn id="13" idx="2"/>
                <a:endCxn id="18" idx="0"/>
              </p:cNvCxnSpPr>
              <p:nvPr/>
            </p:nvCxnSpPr>
            <p:spPr>
              <a:xfrm>
                <a:off x="6591993" y="2729922"/>
                <a:ext cx="0" cy="24833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菱形 19"/>
              <p:cNvSpPr/>
              <p:nvPr/>
            </p:nvSpPr>
            <p:spPr>
              <a:xfrm>
                <a:off x="6409132" y="3634849"/>
                <a:ext cx="365722" cy="316257"/>
              </a:xfrm>
              <a:prstGeom prst="diamond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" name="直線單箭頭接點 20"/>
              <p:cNvCxnSpPr>
                <a:stCxn id="18" idx="2"/>
                <a:endCxn id="20" idx="0"/>
              </p:cNvCxnSpPr>
              <p:nvPr/>
            </p:nvCxnSpPr>
            <p:spPr>
              <a:xfrm>
                <a:off x="6591993" y="3292364"/>
                <a:ext cx="0" cy="34248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字方塊 21"/>
              <p:cNvSpPr txBox="1"/>
              <p:nvPr/>
            </p:nvSpPr>
            <p:spPr>
              <a:xfrm>
                <a:off x="6552583" y="3329033"/>
                <a:ext cx="13379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</a:t>
                </a:r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是否完成匯款</a:t>
                </a:r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]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6551641" y="2675163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</a:t>
                </a:r>
                <a:r>
                  <a: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否</a:t>
                </a:r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]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4" name="圓角矩形 23"/>
              <p:cNvSpPr/>
              <p:nvPr/>
            </p:nvSpPr>
            <p:spPr>
              <a:xfrm>
                <a:off x="7126834" y="4542571"/>
                <a:ext cx="1258687" cy="314107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訂單鎖定</a:t>
                </a:r>
                <a:endParaRPr lang="zh-TW" altLang="en-US" sz="1200" b="1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6544199" y="3931690"/>
                <a:ext cx="4292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</a:t>
                </a:r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</a:t>
                </a:r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]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6" name="圓角矩形 25"/>
              <p:cNvSpPr/>
              <p:nvPr/>
            </p:nvSpPr>
            <p:spPr>
              <a:xfrm>
                <a:off x="4528539" y="3634607"/>
                <a:ext cx="1258687" cy="314107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訂單取消</a:t>
                </a:r>
                <a:endParaRPr lang="zh-TW" altLang="en-US" sz="1200" b="1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  <p:cxnSp>
            <p:nvCxnSpPr>
              <p:cNvPr id="27" name="直線單箭頭接點 26"/>
              <p:cNvCxnSpPr>
                <a:stCxn id="20" idx="1"/>
                <a:endCxn id="26" idx="3"/>
              </p:cNvCxnSpPr>
              <p:nvPr/>
            </p:nvCxnSpPr>
            <p:spPr>
              <a:xfrm flipH="1" flipV="1">
                <a:off x="5787226" y="3791661"/>
                <a:ext cx="621906" cy="131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字方塊 27"/>
              <p:cNvSpPr txBox="1"/>
              <p:nvPr/>
            </p:nvSpPr>
            <p:spPr>
              <a:xfrm>
                <a:off x="5903220" y="3463606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[</a:t>
                </a:r>
                <a:r>
                  <a: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否</a:t>
                </a:r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]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29" name="肘形接點 28"/>
              <p:cNvCxnSpPr>
                <a:stCxn id="26" idx="0"/>
                <a:endCxn id="7" idx="1"/>
              </p:cNvCxnSpPr>
              <p:nvPr/>
            </p:nvCxnSpPr>
            <p:spPr>
              <a:xfrm rot="5400000" flipH="1" flipV="1">
                <a:off x="4652014" y="2323972"/>
                <a:ext cx="1816504" cy="804767"/>
              </a:xfrm>
              <a:prstGeom prst="bentConnector2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圓角矩形 29"/>
              <p:cNvSpPr/>
              <p:nvPr/>
            </p:nvSpPr>
            <p:spPr>
              <a:xfrm>
                <a:off x="7126833" y="5234410"/>
                <a:ext cx="1258687" cy="314107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發貨</a:t>
                </a:r>
                <a:endParaRPr lang="zh-TW" altLang="en-US" sz="1200" b="1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7666176" y="6038080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橢圓 31"/>
              <p:cNvSpPr/>
              <p:nvPr/>
            </p:nvSpPr>
            <p:spPr>
              <a:xfrm>
                <a:off x="7612178" y="5986834"/>
                <a:ext cx="288000" cy="28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3" name="直線單箭頭接點 32"/>
              <p:cNvCxnSpPr>
                <a:stCxn id="30" idx="2"/>
                <a:endCxn id="32" idx="0"/>
              </p:cNvCxnSpPr>
              <p:nvPr/>
            </p:nvCxnSpPr>
            <p:spPr>
              <a:xfrm>
                <a:off x="7756177" y="5548517"/>
                <a:ext cx="1" cy="43831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字方塊 33"/>
              <p:cNvSpPr txBox="1"/>
              <p:nvPr/>
            </p:nvSpPr>
            <p:spPr>
              <a:xfrm>
                <a:off x="7509952" y="6333753"/>
                <a:ext cx="492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結束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35" name="圓角矩形 34"/>
              <p:cNvSpPr/>
              <p:nvPr/>
            </p:nvSpPr>
            <p:spPr>
              <a:xfrm>
                <a:off x="8385520" y="1768728"/>
                <a:ext cx="1258687" cy="314107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查詢訂單記錄</a:t>
                </a:r>
                <a:endParaRPr lang="zh-TW" altLang="en-US" sz="1200" b="1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  <p:cxnSp>
            <p:nvCxnSpPr>
              <p:cNvPr id="36" name="直線單箭頭接點 35"/>
              <p:cNvCxnSpPr>
                <a:stCxn id="24" idx="2"/>
                <a:endCxn id="30" idx="0"/>
              </p:cNvCxnSpPr>
              <p:nvPr/>
            </p:nvCxnSpPr>
            <p:spPr>
              <a:xfrm flipH="1">
                <a:off x="7756177" y="4856678"/>
                <a:ext cx="1" cy="37773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肘形接點 36"/>
              <p:cNvCxnSpPr>
                <a:stCxn id="20" idx="2"/>
                <a:endCxn id="24" idx="0"/>
              </p:cNvCxnSpPr>
              <p:nvPr/>
            </p:nvCxnSpPr>
            <p:spPr>
              <a:xfrm rot="16200000" flipH="1">
                <a:off x="6878353" y="3664745"/>
                <a:ext cx="591465" cy="116418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菱形 37"/>
              <p:cNvSpPr/>
              <p:nvPr/>
            </p:nvSpPr>
            <p:spPr>
              <a:xfrm>
                <a:off x="8832002" y="2423190"/>
                <a:ext cx="365722" cy="316257"/>
              </a:xfrm>
              <a:prstGeom prst="diamond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" name="直線單箭頭接點 38"/>
              <p:cNvCxnSpPr>
                <a:stCxn id="35" idx="2"/>
                <a:endCxn id="38" idx="0"/>
              </p:cNvCxnSpPr>
              <p:nvPr/>
            </p:nvCxnSpPr>
            <p:spPr>
              <a:xfrm flipH="1">
                <a:off x="9014863" y="2082835"/>
                <a:ext cx="1" cy="34035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文字方塊 39"/>
            <p:cNvSpPr txBox="1"/>
            <p:nvPr/>
          </p:nvSpPr>
          <p:spPr>
            <a:xfrm>
              <a:off x="3153976" y="51101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訂</a:t>
              </a:r>
              <a:r>
                <a:rPr lang="zh-TW" altLang="en-US" sz="1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單</a:t>
              </a:r>
              <a:r>
                <a:rPr lang="zh-TW" altLang="en-US" sz="16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管理</a:t>
              </a:r>
              <a:endPara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59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527</Words>
  <Application>Microsoft Office PowerPoint</Application>
  <PresentationFormat>寬螢幕</PresentationFormat>
  <Paragraphs>187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仲婷 蔡</dc:creator>
  <cp:lastModifiedBy>仲婷 蔡</cp:lastModifiedBy>
  <cp:revision>64</cp:revision>
  <dcterms:created xsi:type="dcterms:W3CDTF">2020-12-28T03:03:08Z</dcterms:created>
  <dcterms:modified xsi:type="dcterms:W3CDTF">2021-01-16T07:22:54Z</dcterms:modified>
</cp:coreProperties>
</file>