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960" y="-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33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01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1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47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83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90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50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8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77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07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26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27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749212" y="2322637"/>
            <a:ext cx="1244705" cy="907761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單箭頭接點 2"/>
          <p:cNvCxnSpPr/>
          <p:nvPr/>
        </p:nvCxnSpPr>
        <p:spPr>
          <a:xfrm>
            <a:off x="2475014" y="1572126"/>
            <a:ext cx="757735" cy="65938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圓角矩形 3"/>
          <p:cNvSpPr/>
          <p:nvPr/>
        </p:nvSpPr>
        <p:spPr>
          <a:xfrm>
            <a:off x="2120688" y="4634360"/>
            <a:ext cx="1112061" cy="57379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804777" y="3916472"/>
            <a:ext cx="763874" cy="14165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帳號</a:t>
            </a:r>
            <a:endParaRPr lang="en-US" altLang="zh-TW" sz="11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密碼</a:t>
            </a:r>
            <a:endParaRPr lang="en-US" altLang="zh-TW" sz="11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姓名</a:t>
            </a:r>
            <a:endParaRPr lang="en-US" altLang="zh-TW" sz="11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電話</a:t>
            </a:r>
            <a:endParaRPr lang="en-US" altLang="zh-TW" sz="11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5.e-mail</a:t>
            </a:r>
          </a:p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地址</a:t>
            </a:r>
            <a:endParaRPr lang="en-US" altLang="zh-TW" sz="11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生日</a:t>
            </a:r>
            <a:endParaRPr lang="zh-TW" altLang="zh-TW" sz="11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764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菱形 42"/>
          <p:cNvSpPr/>
          <p:nvPr/>
        </p:nvSpPr>
        <p:spPr>
          <a:xfrm>
            <a:off x="158537" y="1247413"/>
            <a:ext cx="1244705" cy="907761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>
            <a:stCxn id="93" idx="4"/>
            <a:endCxn id="52" idx="0"/>
          </p:cNvCxnSpPr>
          <p:nvPr/>
        </p:nvCxnSpPr>
        <p:spPr>
          <a:xfrm>
            <a:off x="7756178" y="618440"/>
            <a:ext cx="0" cy="50903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圓角矩形 49"/>
          <p:cNvSpPr/>
          <p:nvPr/>
        </p:nvSpPr>
        <p:spPr>
          <a:xfrm>
            <a:off x="184726" y="4588188"/>
            <a:ext cx="1112061" cy="57379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256077" y="2519344"/>
            <a:ext cx="896448" cy="14165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帳號</a:t>
            </a:r>
            <a:endParaRPr lang="en-US" altLang="zh-TW" sz="11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密碼</a:t>
            </a:r>
            <a:endParaRPr lang="en-US" altLang="zh-TW" sz="11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姓名</a:t>
            </a:r>
            <a:endParaRPr lang="en-US" altLang="zh-TW" sz="11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電話</a:t>
            </a:r>
            <a:endParaRPr lang="en-US" altLang="zh-TW" sz="11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5.e-mail</a:t>
            </a:r>
          </a:p>
          <a:p>
            <a:pPr lvl="0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地址</a:t>
            </a:r>
            <a:endParaRPr lang="en-US" altLang="zh-TW" sz="11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生日</a:t>
            </a:r>
            <a:endParaRPr lang="zh-TW" altLang="zh-TW" sz="11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2" name="菱形 51"/>
          <p:cNvSpPr/>
          <p:nvPr/>
        </p:nvSpPr>
        <p:spPr>
          <a:xfrm>
            <a:off x="7573317" y="1127476"/>
            <a:ext cx="365722" cy="316257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7509956" y="1614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始</a:t>
            </a:r>
          </a:p>
        </p:txBody>
      </p:sp>
      <p:sp>
        <p:nvSpPr>
          <p:cNvPr id="93" name="橢圓 92"/>
          <p:cNvSpPr/>
          <p:nvPr/>
        </p:nvSpPr>
        <p:spPr>
          <a:xfrm>
            <a:off x="7666178" y="4384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圓角矩形 93"/>
          <p:cNvSpPr/>
          <p:nvPr/>
        </p:nvSpPr>
        <p:spPr>
          <a:xfrm>
            <a:off x="5962650" y="1661049"/>
            <a:ext cx="1258687" cy="3141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查詢訂單記錄</a:t>
            </a:r>
            <a:endParaRPr lang="zh-TW" altLang="en-US" sz="1200" b="1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05" name="肘形接點 104"/>
          <p:cNvCxnSpPr>
            <a:stCxn id="52" idx="1"/>
            <a:endCxn id="94" idx="0"/>
          </p:cNvCxnSpPr>
          <p:nvPr/>
        </p:nvCxnSpPr>
        <p:spPr>
          <a:xfrm rot="10800000" flipV="1">
            <a:off x="6591995" y="1285605"/>
            <a:ext cx="981323" cy="375444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接點 106"/>
          <p:cNvCxnSpPr>
            <a:stCxn id="52" idx="3"/>
          </p:cNvCxnSpPr>
          <p:nvPr/>
        </p:nvCxnSpPr>
        <p:spPr>
          <a:xfrm>
            <a:off x="7939039" y="1285605"/>
            <a:ext cx="1088467" cy="483123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5865087" y="123121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r>
              <a:rPr lang="en-US" altLang="zh-TW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9027506" y="134302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管理者</a:t>
            </a:r>
            <a:r>
              <a:rPr lang="en-US" altLang="zh-TW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7756178" y="734458"/>
            <a:ext cx="1454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判斷登入權限</a:t>
            </a:r>
            <a:r>
              <a:rPr lang="en-US" altLang="zh-TW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5" name="菱形 114"/>
          <p:cNvSpPr/>
          <p:nvPr/>
        </p:nvSpPr>
        <p:spPr>
          <a:xfrm>
            <a:off x="6409132" y="2413665"/>
            <a:ext cx="365722" cy="316257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4" idx="2"/>
            <a:endCxn id="115" idx="0"/>
          </p:cNvCxnSpPr>
          <p:nvPr/>
        </p:nvCxnSpPr>
        <p:spPr>
          <a:xfrm flipH="1">
            <a:off x="6591993" y="1975156"/>
            <a:ext cx="1" cy="43850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6608791" y="2025682"/>
            <a:ext cx="1237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是否取消訂單</a:t>
            </a:r>
            <a:r>
              <a:rPr lang="en-US" altLang="zh-TW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0" name="肘形接點 119"/>
          <p:cNvCxnSpPr>
            <a:stCxn id="115" idx="1"/>
            <a:endCxn id="94" idx="1"/>
          </p:cNvCxnSpPr>
          <p:nvPr/>
        </p:nvCxnSpPr>
        <p:spPr>
          <a:xfrm rot="10800000">
            <a:off x="5962650" y="1818104"/>
            <a:ext cx="446482" cy="753691"/>
          </a:xfrm>
          <a:prstGeom prst="bentConnector3">
            <a:avLst>
              <a:gd name="adj1" fmla="val 1512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/>
          <p:cNvSpPr txBox="1"/>
          <p:nvPr/>
        </p:nvSpPr>
        <p:spPr>
          <a:xfrm>
            <a:off x="5947765" y="2276016"/>
            <a:ext cx="429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5" name="圓角矩形 124"/>
          <p:cNvSpPr/>
          <p:nvPr/>
        </p:nvSpPr>
        <p:spPr>
          <a:xfrm>
            <a:off x="5962649" y="2978257"/>
            <a:ext cx="1258687" cy="3141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匯款等待</a:t>
            </a:r>
            <a:endParaRPr lang="zh-TW" altLang="en-US" sz="1200" b="1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26" name="直線單箭頭接點 125"/>
          <p:cNvCxnSpPr>
            <a:stCxn id="115" idx="2"/>
            <a:endCxn id="125" idx="0"/>
          </p:cNvCxnSpPr>
          <p:nvPr/>
        </p:nvCxnSpPr>
        <p:spPr>
          <a:xfrm>
            <a:off x="6591993" y="2729922"/>
            <a:ext cx="0" cy="24833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菱形 128"/>
          <p:cNvSpPr/>
          <p:nvPr/>
        </p:nvSpPr>
        <p:spPr>
          <a:xfrm>
            <a:off x="6409132" y="3634849"/>
            <a:ext cx="365722" cy="316257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0" name="直線單箭頭接點 129"/>
          <p:cNvCxnSpPr>
            <a:stCxn id="125" idx="2"/>
            <a:endCxn id="129" idx="0"/>
          </p:cNvCxnSpPr>
          <p:nvPr/>
        </p:nvCxnSpPr>
        <p:spPr>
          <a:xfrm>
            <a:off x="6591993" y="3292364"/>
            <a:ext cx="0" cy="34248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6552583" y="3329033"/>
            <a:ext cx="1337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是否完成匯款</a:t>
            </a:r>
            <a:r>
              <a:rPr lang="en-US" altLang="zh-TW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6551641" y="267516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r>
              <a:rPr lang="en-US" altLang="zh-TW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5" name="圓角矩形 134"/>
          <p:cNvSpPr/>
          <p:nvPr/>
        </p:nvSpPr>
        <p:spPr>
          <a:xfrm>
            <a:off x="7126834" y="4542571"/>
            <a:ext cx="1258687" cy="3141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訂單鎖定</a:t>
            </a:r>
            <a:endParaRPr lang="zh-TW" altLang="en-US" sz="1200" b="1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6544199" y="3931690"/>
            <a:ext cx="429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4528539" y="3634607"/>
            <a:ext cx="1258687" cy="3141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訂單取消</a:t>
            </a:r>
            <a:endParaRPr lang="zh-TW" altLang="en-US" sz="1200" b="1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46" name="直線單箭頭接點 145"/>
          <p:cNvCxnSpPr>
            <a:stCxn id="129" idx="1"/>
            <a:endCxn id="145" idx="3"/>
          </p:cNvCxnSpPr>
          <p:nvPr/>
        </p:nvCxnSpPr>
        <p:spPr>
          <a:xfrm flipH="1" flipV="1">
            <a:off x="5787226" y="3791661"/>
            <a:ext cx="621906" cy="131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字方塊 148"/>
          <p:cNvSpPr txBox="1"/>
          <p:nvPr/>
        </p:nvSpPr>
        <p:spPr>
          <a:xfrm>
            <a:off x="5903220" y="346360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r>
              <a:rPr lang="en-US" altLang="zh-TW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50" name="肘形接點 149"/>
          <p:cNvCxnSpPr>
            <a:stCxn id="145" idx="0"/>
            <a:endCxn id="94" idx="1"/>
          </p:cNvCxnSpPr>
          <p:nvPr/>
        </p:nvCxnSpPr>
        <p:spPr>
          <a:xfrm rot="5400000" flipH="1" flipV="1">
            <a:off x="4652014" y="2323972"/>
            <a:ext cx="1816504" cy="804767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圓角矩形 152"/>
          <p:cNvSpPr/>
          <p:nvPr/>
        </p:nvSpPr>
        <p:spPr>
          <a:xfrm>
            <a:off x="7126833" y="5234410"/>
            <a:ext cx="1258687" cy="3141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發貨</a:t>
            </a:r>
            <a:endParaRPr lang="zh-TW" altLang="en-US" sz="1200" b="1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57" name="橢圓 156"/>
          <p:cNvSpPr/>
          <p:nvPr/>
        </p:nvSpPr>
        <p:spPr>
          <a:xfrm>
            <a:off x="7666176" y="60380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橢圓 157"/>
          <p:cNvSpPr/>
          <p:nvPr/>
        </p:nvSpPr>
        <p:spPr>
          <a:xfrm>
            <a:off x="7612178" y="5986834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9" name="直線單箭頭接點 158"/>
          <p:cNvCxnSpPr>
            <a:stCxn id="153" idx="2"/>
            <a:endCxn id="158" idx="0"/>
          </p:cNvCxnSpPr>
          <p:nvPr/>
        </p:nvCxnSpPr>
        <p:spPr>
          <a:xfrm>
            <a:off x="7756177" y="5548517"/>
            <a:ext cx="1" cy="43831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字方塊 161"/>
          <p:cNvSpPr txBox="1"/>
          <p:nvPr/>
        </p:nvSpPr>
        <p:spPr>
          <a:xfrm>
            <a:off x="7509952" y="6333753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結束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3" name="圓角矩形 162"/>
          <p:cNvSpPr/>
          <p:nvPr/>
        </p:nvSpPr>
        <p:spPr>
          <a:xfrm>
            <a:off x="8385520" y="1768728"/>
            <a:ext cx="1258687" cy="3141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查詢訂單記錄</a:t>
            </a:r>
            <a:endParaRPr lang="zh-TW" altLang="en-US" sz="1200" b="1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64" name="直線單箭頭接點 163"/>
          <p:cNvCxnSpPr>
            <a:stCxn id="135" idx="2"/>
            <a:endCxn id="153" idx="0"/>
          </p:cNvCxnSpPr>
          <p:nvPr/>
        </p:nvCxnSpPr>
        <p:spPr>
          <a:xfrm flipH="1">
            <a:off x="7756177" y="4856678"/>
            <a:ext cx="1" cy="37773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接點 166"/>
          <p:cNvCxnSpPr>
            <a:stCxn id="129" idx="2"/>
            <a:endCxn id="135" idx="0"/>
          </p:cNvCxnSpPr>
          <p:nvPr/>
        </p:nvCxnSpPr>
        <p:spPr>
          <a:xfrm rot="16200000" flipH="1">
            <a:off x="6878353" y="3664745"/>
            <a:ext cx="591465" cy="116418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/>
          <p:cNvSpPr/>
          <p:nvPr/>
        </p:nvSpPr>
        <p:spPr>
          <a:xfrm>
            <a:off x="8832002" y="2423190"/>
            <a:ext cx="365722" cy="316257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1" name="直線單箭頭接點 170"/>
          <p:cNvCxnSpPr>
            <a:stCxn id="163" idx="2"/>
            <a:endCxn id="170" idx="0"/>
          </p:cNvCxnSpPr>
          <p:nvPr/>
        </p:nvCxnSpPr>
        <p:spPr>
          <a:xfrm flipH="1">
            <a:off x="9014863" y="2082835"/>
            <a:ext cx="1" cy="34035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0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87</Words>
  <Application>Microsoft Office PowerPoint</Application>
  <PresentationFormat>自訂</PresentationFormat>
  <Paragraphs>31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仲婷 蔡</dc:creator>
  <cp:lastModifiedBy>Hewlett-Packard Company</cp:lastModifiedBy>
  <cp:revision>50</cp:revision>
  <dcterms:created xsi:type="dcterms:W3CDTF">2020-12-28T03:03:08Z</dcterms:created>
  <dcterms:modified xsi:type="dcterms:W3CDTF">2021-01-15T08:21:41Z</dcterms:modified>
</cp:coreProperties>
</file>