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3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01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7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3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9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50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7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07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26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EC73-651C-4AB6-AB26-3342BCB710E8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2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/>
          <p:cNvGrpSpPr/>
          <p:nvPr/>
        </p:nvGrpSpPr>
        <p:grpSpPr>
          <a:xfrm>
            <a:off x="3014165" y="781933"/>
            <a:ext cx="6404591" cy="4860993"/>
            <a:chOff x="2222859" y="228019"/>
            <a:chExt cx="6404591" cy="4860993"/>
          </a:xfrm>
        </p:grpSpPr>
        <p:sp>
          <p:nvSpPr>
            <p:cNvPr id="5" name="文字方塊 4"/>
            <p:cNvSpPr txBox="1"/>
            <p:nvPr/>
          </p:nvSpPr>
          <p:spPr>
            <a:xfrm>
              <a:off x="2222859" y="228019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會員註冊</a:t>
              </a:r>
              <a:r>
                <a:rPr lang="en-US" altLang="zh-TW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登入程序</a:t>
              </a:r>
              <a:endPara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4517042" y="254395"/>
              <a:ext cx="2411138" cy="2488806"/>
              <a:chOff x="4525833" y="752916"/>
              <a:chExt cx="3202622" cy="3432277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5112722" y="1134209"/>
                <a:ext cx="303336" cy="29888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向下箭號 10"/>
              <p:cNvSpPr/>
              <p:nvPr/>
            </p:nvSpPr>
            <p:spPr>
              <a:xfrm>
                <a:off x="5101729" y="1490267"/>
                <a:ext cx="325317" cy="703385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525833" y="2250830"/>
                <a:ext cx="1477108" cy="79130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登入畫面</a:t>
                </a:r>
                <a:endPara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4921852" y="752916"/>
                <a:ext cx="722228" cy="424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開始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4" name="向下箭號 13"/>
              <p:cNvSpPr/>
              <p:nvPr/>
            </p:nvSpPr>
            <p:spPr>
              <a:xfrm>
                <a:off x="5095129" y="3099315"/>
                <a:ext cx="325317" cy="703385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5336929" y="3231144"/>
                <a:ext cx="2391526" cy="424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是否具有會員資格？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6" name="菱形 15"/>
              <p:cNvSpPr/>
              <p:nvPr/>
            </p:nvSpPr>
            <p:spPr>
              <a:xfrm>
                <a:off x="5108318" y="3859878"/>
                <a:ext cx="298938" cy="325315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8" name="向下箭號 17"/>
            <p:cNvSpPr/>
            <p:nvPr/>
          </p:nvSpPr>
          <p:spPr>
            <a:xfrm>
              <a:off x="4955816" y="2803717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31832" y="2861209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Yes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" name="向下箭號 19"/>
            <p:cNvSpPr/>
            <p:nvPr/>
          </p:nvSpPr>
          <p:spPr>
            <a:xfrm rot="16200000">
              <a:off x="5365284" y="2374750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263004" y="270732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No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22244" y="3352967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輸入帳號密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碼</a:t>
              </a:r>
            </a:p>
          </p:txBody>
        </p:sp>
        <p:sp>
          <p:nvSpPr>
            <p:cNvPr id="23" name="向下箭號 22"/>
            <p:cNvSpPr/>
            <p:nvPr/>
          </p:nvSpPr>
          <p:spPr>
            <a:xfrm>
              <a:off x="4950612" y="3965971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522244" y="4515221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移至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首頁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792015" y="2340784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進入註冊畫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面</a:t>
              </a:r>
            </a:p>
          </p:txBody>
        </p:sp>
        <p:sp>
          <p:nvSpPr>
            <p:cNvPr id="26" name="向下箭號 25"/>
            <p:cNvSpPr/>
            <p:nvPr/>
          </p:nvSpPr>
          <p:spPr>
            <a:xfrm rot="16200000">
              <a:off x="7087273" y="2377500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515389" y="2338359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依欄位填寫資料</a:t>
              </a:r>
              <a:endPara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8" name="向下箭號 27"/>
            <p:cNvSpPr/>
            <p:nvPr/>
          </p:nvSpPr>
          <p:spPr>
            <a:xfrm>
              <a:off x="7948959" y="2957604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515387" y="3513095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資料無誤完成註冊</a:t>
              </a:r>
              <a:r>
                <a:rPr lang="en-US" altLang="zh-TW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!</a:t>
              </a:r>
              <a:endPara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0" name="向下箭號 29"/>
            <p:cNvSpPr/>
            <p:nvPr/>
          </p:nvSpPr>
          <p:spPr>
            <a:xfrm rot="5400000">
              <a:off x="4064793" y="3384843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4069277" y="3683821"/>
              <a:ext cx="36420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輸</a:t>
              </a:r>
              <a:endParaRPr lang="en-US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入</a:t>
              </a:r>
              <a:endParaRPr lang="en-US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錯</a:t>
              </a:r>
              <a:endParaRPr lang="en-US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誤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40200" y="3352967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跳出重新輸入提示框</a:t>
              </a:r>
              <a:endPara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3" name="直線單箭頭接點 2"/>
          <p:cNvCxnSpPr/>
          <p:nvPr/>
        </p:nvCxnSpPr>
        <p:spPr>
          <a:xfrm flipH="1">
            <a:off x="7842738" y="3466064"/>
            <a:ext cx="463955" cy="40160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306409" y="3867667"/>
            <a:ext cx="763874" cy="1416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帳號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電話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5.e-mail</a:t>
            </a: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地址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生日</a:t>
            </a:r>
            <a:endParaRPr lang="zh-TW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44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3850900" y="837616"/>
            <a:ext cx="3930220" cy="5151408"/>
            <a:chOff x="3919773" y="597293"/>
            <a:chExt cx="3930220" cy="5151408"/>
          </a:xfrm>
        </p:grpSpPr>
        <p:grpSp>
          <p:nvGrpSpPr>
            <p:cNvPr id="21" name="群組 20"/>
            <p:cNvGrpSpPr/>
            <p:nvPr/>
          </p:nvGrpSpPr>
          <p:grpSpPr>
            <a:xfrm>
              <a:off x="3919773" y="597293"/>
              <a:ext cx="3930220" cy="5151408"/>
              <a:chOff x="4236296" y="817101"/>
              <a:chExt cx="3930220" cy="5151408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4236296" y="817101"/>
                <a:ext cx="3930220" cy="5151408"/>
                <a:chOff x="4236296" y="817101"/>
                <a:chExt cx="3930220" cy="5151408"/>
              </a:xfrm>
            </p:grpSpPr>
            <p:sp>
              <p:nvSpPr>
                <p:cNvPr id="3" name="文字方塊 2"/>
                <p:cNvSpPr txBox="1"/>
                <p:nvPr/>
              </p:nvSpPr>
              <p:spPr>
                <a:xfrm>
                  <a:off x="5615292" y="817101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4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開始</a:t>
                  </a:r>
                  <a:endParaRPr lang="zh-TW" altLang="en-US" sz="14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4" name="橢圓 3"/>
                <p:cNvSpPr/>
                <p:nvPr/>
              </p:nvSpPr>
              <p:spPr>
                <a:xfrm>
                  <a:off x="5750195" y="1084792"/>
                  <a:ext cx="228371" cy="21672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向下箭號 4"/>
                <p:cNvSpPr/>
                <p:nvPr/>
              </p:nvSpPr>
              <p:spPr>
                <a:xfrm>
                  <a:off x="5741919" y="1342976"/>
                  <a:ext cx="244919" cy="510037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308348" y="1894474"/>
                  <a:ext cx="1112061" cy="573791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進入商品瀏覽畫</a:t>
                  </a:r>
                  <a:r>
                    <a:rPr lang="zh-TW" altLang="en-US" sz="14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面</a:t>
                  </a:r>
                </a:p>
              </p:txBody>
            </p:sp>
            <p:sp>
              <p:nvSpPr>
                <p:cNvPr id="7" name="向下箭號 6"/>
                <p:cNvSpPr/>
                <p:nvPr/>
              </p:nvSpPr>
              <p:spPr>
                <a:xfrm>
                  <a:off x="5736950" y="2509725"/>
                  <a:ext cx="244919" cy="510037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5303378" y="3061222"/>
                  <a:ext cx="1112061" cy="573791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點選加入購物車按鍵</a:t>
                  </a:r>
                  <a:endPara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9" name="向下箭號 8"/>
                <p:cNvSpPr/>
                <p:nvPr/>
              </p:nvSpPr>
              <p:spPr>
                <a:xfrm>
                  <a:off x="5738330" y="3676473"/>
                  <a:ext cx="244919" cy="510037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5303378" y="4227970"/>
                  <a:ext cx="1112061" cy="573791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選擇商品資</a:t>
                  </a:r>
                  <a:r>
                    <a:rPr lang="zh-TW" altLang="en-US" sz="14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訊</a:t>
                  </a:r>
                </a:p>
              </p:txBody>
            </p:sp>
            <p:sp>
              <p:nvSpPr>
                <p:cNvPr id="11" name="向下箭號 10"/>
                <p:cNvSpPr/>
                <p:nvPr/>
              </p:nvSpPr>
              <p:spPr>
                <a:xfrm>
                  <a:off x="5755915" y="4843221"/>
                  <a:ext cx="244919" cy="510037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5303377" y="5394718"/>
                  <a:ext cx="1112061" cy="573791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成功將商品加入購物</a:t>
                  </a:r>
                  <a:r>
                    <a:rPr lang="zh-TW" altLang="en-US" sz="14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車</a:t>
                  </a:r>
                </a:p>
              </p:txBody>
            </p:sp>
            <p:sp>
              <p:nvSpPr>
                <p:cNvPr id="13" name="向下箭號 12"/>
                <p:cNvSpPr/>
                <p:nvPr/>
              </p:nvSpPr>
              <p:spPr>
                <a:xfrm rot="16200000">
                  <a:off x="6612487" y="5426594"/>
                  <a:ext cx="244919" cy="510037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7054455" y="5394718"/>
                  <a:ext cx="1112061" cy="573791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可至購物車修改商品資</a:t>
                  </a:r>
                  <a:r>
                    <a:rPr lang="zh-TW" altLang="en-US" sz="14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訊</a:t>
                  </a:r>
                </a:p>
              </p:txBody>
            </p:sp>
            <p:sp>
              <p:nvSpPr>
                <p:cNvPr id="16" name="文字方塊 15"/>
                <p:cNvSpPr txBox="1"/>
                <p:nvPr/>
              </p:nvSpPr>
              <p:spPr>
                <a:xfrm>
                  <a:off x="4236296" y="820442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購物</a:t>
                  </a: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車</a:t>
                  </a: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7054453" y="864999"/>
                  <a:ext cx="1112061" cy="166966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管理者</a:t>
                  </a:r>
                  <a:r>
                    <a:rPr lang="zh-TW" altLang="zh-TW" sz="14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可至後台查看使用者購物車</a:t>
                  </a:r>
                  <a:r>
                    <a:rPr lang="zh-TW" altLang="zh-TW" sz="14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資訊</a:t>
                  </a:r>
                  <a:r>
                    <a:rPr lang="en-US" altLang="zh-TW" sz="14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!</a:t>
                  </a:r>
                  <a:endPara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p:grpSp>
          <p:sp>
            <p:nvSpPr>
              <p:cNvPr id="20" name="爆炸 1 19"/>
              <p:cNvSpPr/>
              <p:nvPr/>
            </p:nvSpPr>
            <p:spPr>
              <a:xfrm>
                <a:off x="7130198" y="1005108"/>
                <a:ext cx="211015" cy="228600"/>
              </a:xfrm>
              <a:prstGeom prst="irregularSeal1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2" name="向下箭號 21"/>
            <p:cNvSpPr/>
            <p:nvPr/>
          </p:nvSpPr>
          <p:spPr>
            <a:xfrm rot="10800000">
              <a:off x="7171502" y="4623413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737932" y="4008162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可以查看結帳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金額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57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4245778" y="714525"/>
            <a:ext cx="5357138" cy="4848677"/>
            <a:chOff x="4245778" y="714525"/>
            <a:chExt cx="5357138" cy="4848677"/>
          </a:xfrm>
        </p:grpSpPr>
        <p:sp>
          <p:nvSpPr>
            <p:cNvPr id="3" name="文字方塊 2"/>
            <p:cNvSpPr txBox="1"/>
            <p:nvPr/>
          </p:nvSpPr>
          <p:spPr>
            <a:xfrm>
              <a:off x="5643132" y="74090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開</a:t>
              </a:r>
              <a:r>
                <a: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始</a:t>
              </a:r>
            </a:p>
          </p:txBody>
        </p:sp>
        <p:sp>
          <p:nvSpPr>
            <p:cNvPr id="4" name="橢圓 3"/>
            <p:cNvSpPr/>
            <p:nvPr/>
          </p:nvSpPr>
          <p:spPr>
            <a:xfrm>
              <a:off x="5795622" y="1017384"/>
              <a:ext cx="228371" cy="21672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向下箭號 4"/>
            <p:cNvSpPr/>
            <p:nvPr/>
          </p:nvSpPr>
          <p:spPr>
            <a:xfrm>
              <a:off x="5787346" y="1275568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353774" y="1827066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登入畫面</a:t>
              </a:r>
              <a:endPara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" name="向下箭號 7"/>
            <p:cNvSpPr/>
            <p:nvPr/>
          </p:nvSpPr>
          <p:spPr>
            <a:xfrm>
              <a:off x="5782377" y="2442317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5795622" y="2993814"/>
              <a:ext cx="225060" cy="235892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20682" y="2511419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是否登入成功？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向下箭號 10"/>
            <p:cNvSpPr/>
            <p:nvPr/>
          </p:nvSpPr>
          <p:spPr>
            <a:xfrm rot="16200000">
              <a:off x="6232790" y="2852228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向下箭號 11"/>
            <p:cNvSpPr/>
            <p:nvPr/>
          </p:nvSpPr>
          <p:spPr>
            <a:xfrm>
              <a:off x="5782377" y="3271166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106845" y="320018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No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353774" y="3271166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Yes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696431" y="2820350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返回登入畫面</a:t>
              </a:r>
              <a:endPara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" name="向下箭號 15"/>
            <p:cNvSpPr/>
            <p:nvPr/>
          </p:nvSpPr>
          <p:spPr>
            <a:xfrm rot="16200000">
              <a:off x="8027214" y="2841053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490855" y="2822284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重</a:t>
              </a:r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新登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入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360817" y="3822663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查閱會員資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訊</a:t>
              </a:r>
            </a:p>
          </p:txBody>
        </p:sp>
        <p:sp>
          <p:nvSpPr>
            <p:cNvPr id="19" name="向下箭號 18"/>
            <p:cNvSpPr/>
            <p:nvPr/>
          </p:nvSpPr>
          <p:spPr>
            <a:xfrm>
              <a:off x="5782377" y="4437914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360817" y="4989411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TW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刪除</a:t>
              </a:r>
              <a:r>
                <a:rPr lang="en-US" altLang="zh-TW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zh-TW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封鎖</a:t>
              </a:r>
              <a:r>
                <a:rPr lang="en-US" altLang="zh-TW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zh-TW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停止</a:t>
              </a:r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帳戶</a:t>
              </a:r>
              <a:endPara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245778" y="71452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會員</a:t>
              </a:r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8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群組 64"/>
          <p:cNvGrpSpPr/>
          <p:nvPr/>
        </p:nvGrpSpPr>
        <p:grpSpPr>
          <a:xfrm>
            <a:off x="4342090" y="-253424"/>
            <a:ext cx="2691655" cy="7726886"/>
            <a:chOff x="4386052" y="-1189344"/>
            <a:chExt cx="2691655" cy="7726886"/>
          </a:xfrm>
        </p:grpSpPr>
        <p:grpSp>
          <p:nvGrpSpPr>
            <p:cNvPr id="46" name="群組 45"/>
            <p:cNvGrpSpPr/>
            <p:nvPr/>
          </p:nvGrpSpPr>
          <p:grpSpPr>
            <a:xfrm>
              <a:off x="4386052" y="-1189344"/>
              <a:ext cx="2691655" cy="7726886"/>
              <a:chOff x="4323623" y="-952259"/>
              <a:chExt cx="2691655" cy="7726886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193177" y="5610232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確認收貨</a:t>
                </a:r>
                <a:endPara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5366688" y="-95225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開</a:t>
                </a:r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始</a:t>
                </a:r>
              </a:p>
            </p:txBody>
          </p:sp>
          <p:sp>
            <p:nvSpPr>
              <p:cNvPr id="2" name="文字方塊 1"/>
              <p:cNvSpPr txBox="1"/>
              <p:nvPr/>
            </p:nvSpPr>
            <p:spPr>
              <a:xfrm>
                <a:off x="4323623" y="-706143"/>
                <a:ext cx="863330" cy="25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訂</a:t>
                </a:r>
                <a:r>
                  <a:rPr lang="zh-TW" altLang="en-US" sz="1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單</a:t>
                </a:r>
                <a:r>
                  <a:rPr lang="zh-TW" altLang="en-US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管理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5" name="橢圓 4"/>
              <p:cNvSpPr/>
              <p:nvPr/>
            </p:nvSpPr>
            <p:spPr>
              <a:xfrm>
                <a:off x="5516855" y="-706143"/>
                <a:ext cx="170004" cy="144451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向下箭號 5"/>
              <p:cNvSpPr/>
              <p:nvPr/>
            </p:nvSpPr>
            <p:spPr>
              <a:xfrm>
                <a:off x="5510695" y="-534057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187935" y="-166471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會員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登入</a:t>
                </a:r>
              </a:p>
            </p:txBody>
          </p:sp>
          <p:sp>
            <p:nvSpPr>
              <p:cNvPr id="8" name="向下箭號 7"/>
              <p:cNvSpPr/>
              <p:nvPr/>
            </p:nvSpPr>
            <p:spPr>
              <a:xfrm>
                <a:off x="5506996" y="243609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菱形 8"/>
              <p:cNvSpPr/>
              <p:nvPr/>
            </p:nvSpPr>
            <p:spPr>
              <a:xfrm>
                <a:off x="5516855" y="611195"/>
                <a:ext cx="167539" cy="157228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向下箭號 10"/>
              <p:cNvSpPr/>
              <p:nvPr/>
            </p:nvSpPr>
            <p:spPr>
              <a:xfrm rot="16200000">
                <a:off x="5851832" y="496959"/>
                <a:ext cx="163244" cy="37968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向下箭號 11"/>
              <p:cNvSpPr/>
              <p:nvPr/>
            </p:nvSpPr>
            <p:spPr>
              <a:xfrm>
                <a:off x="5506996" y="796057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5748536" y="748747"/>
                <a:ext cx="323749" cy="227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No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5162712" y="796057"/>
                <a:ext cx="397328" cy="227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Yes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187436" y="495577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返回主頁</a:t>
                </a:r>
                <a:endPara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6" name="向下箭號 15"/>
              <p:cNvSpPr/>
              <p:nvPr/>
            </p:nvSpPr>
            <p:spPr>
              <a:xfrm rot="16200000">
                <a:off x="5844511" y="3382402"/>
                <a:ext cx="163244" cy="37968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93177" y="1163642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生成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訂單</a:t>
                </a:r>
              </a:p>
            </p:txBody>
          </p:sp>
          <p:sp>
            <p:nvSpPr>
              <p:cNvPr id="19" name="向下箭號 18"/>
              <p:cNvSpPr/>
              <p:nvPr/>
            </p:nvSpPr>
            <p:spPr>
              <a:xfrm>
                <a:off x="5506996" y="1573722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193177" y="1941308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取消訂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單</a:t>
                </a:r>
              </a:p>
            </p:txBody>
          </p:sp>
          <p:sp>
            <p:nvSpPr>
              <p:cNvPr id="25" name="向下箭號 24"/>
              <p:cNvSpPr/>
              <p:nvPr/>
            </p:nvSpPr>
            <p:spPr>
              <a:xfrm>
                <a:off x="5502072" y="2351387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菱形 25"/>
              <p:cNvSpPr/>
              <p:nvPr/>
            </p:nvSpPr>
            <p:spPr>
              <a:xfrm>
                <a:off x="5512862" y="3489427"/>
                <a:ext cx="167539" cy="157228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向下箭號 26"/>
              <p:cNvSpPr/>
              <p:nvPr/>
            </p:nvSpPr>
            <p:spPr>
              <a:xfrm>
                <a:off x="5501161" y="3129052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187935" y="2718973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匯款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完成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187436" y="3381019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匯款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逾</a:t>
                </a:r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時取消訂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單</a:t>
                </a:r>
              </a:p>
            </p:txBody>
          </p:sp>
          <p:sp>
            <p:nvSpPr>
              <p:cNvPr id="32" name="向下箭號 31"/>
              <p:cNvSpPr/>
              <p:nvPr/>
            </p:nvSpPr>
            <p:spPr>
              <a:xfrm>
                <a:off x="5498587" y="3688710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193177" y="4054980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匯款完成鎖定庫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存</a:t>
                </a:r>
              </a:p>
            </p:txBody>
          </p:sp>
          <p:sp>
            <p:nvSpPr>
              <p:cNvPr id="38" name="向下箭號 37"/>
              <p:cNvSpPr/>
              <p:nvPr/>
            </p:nvSpPr>
            <p:spPr>
              <a:xfrm>
                <a:off x="5501422" y="4465040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193177" y="4832606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發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貨</a:t>
                </a:r>
              </a:p>
            </p:txBody>
          </p:sp>
          <p:sp>
            <p:nvSpPr>
              <p:cNvPr id="41" name="向下箭號 40"/>
              <p:cNvSpPr/>
              <p:nvPr/>
            </p:nvSpPr>
            <p:spPr>
              <a:xfrm>
                <a:off x="5504536" y="5242666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向下箭號 41"/>
              <p:cNvSpPr/>
              <p:nvPr/>
            </p:nvSpPr>
            <p:spPr>
              <a:xfrm>
                <a:off x="5516855" y="6020292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186953" y="6392181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結束</a:t>
                </a:r>
              </a:p>
            </p:txBody>
          </p:sp>
        </p:grpSp>
        <p:sp>
          <p:nvSpPr>
            <p:cNvPr id="47" name="文字方塊 46"/>
            <p:cNvSpPr txBox="1"/>
            <p:nvPr/>
          </p:nvSpPr>
          <p:spPr>
            <a:xfrm>
              <a:off x="5225141" y="3430450"/>
              <a:ext cx="397328" cy="227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Yes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5774293" y="3019723"/>
              <a:ext cx="323749" cy="227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No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690738" y="2107092"/>
              <a:ext cx="323749" cy="227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No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54" name="肘形接點 53"/>
            <p:cNvCxnSpPr>
              <a:stCxn id="31" idx="0"/>
              <a:endCxn id="18" idx="3"/>
            </p:cNvCxnSpPr>
            <p:nvPr/>
          </p:nvCxnSpPr>
          <p:spPr>
            <a:xfrm rot="16200000" flipV="1">
              <a:off x="5360540" y="1840688"/>
              <a:ext cx="2026154" cy="580338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接點 58"/>
            <p:cNvCxnSpPr>
              <a:stCxn id="20" idx="3"/>
            </p:cNvCxnSpPr>
            <p:nvPr/>
          </p:nvCxnSpPr>
          <p:spPr>
            <a:xfrm flipV="1">
              <a:off x="6083448" y="1111159"/>
              <a:ext cx="290169" cy="784287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字方塊 63"/>
            <p:cNvSpPr txBox="1"/>
            <p:nvPr/>
          </p:nvSpPr>
          <p:spPr>
            <a:xfrm>
              <a:off x="6030402" y="1860253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Yes</a:t>
              </a:r>
              <a:endParaRPr lang="zh-TW" altLang="en-US" sz="11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4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/>
          <p:cNvGrpSpPr/>
          <p:nvPr/>
        </p:nvGrpSpPr>
        <p:grpSpPr>
          <a:xfrm>
            <a:off x="4090597" y="-1970187"/>
            <a:ext cx="2881703" cy="8668684"/>
            <a:chOff x="3844412" y="-88633"/>
            <a:chExt cx="2881703" cy="8668684"/>
          </a:xfrm>
        </p:grpSpPr>
        <p:sp>
          <p:nvSpPr>
            <p:cNvPr id="8" name="文字方塊 7"/>
            <p:cNvSpPr txBox="1"/>
            <p:nvPr/>
          </p:nvSpPr>
          <p:spPr>
            <a:xfrm>
              <a:off x="4666115" y="-88633"/>
              <a:ext cx="493886" cy="290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開始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4838234" y="182039"/>
              <a:ext cx="207433" cy="20475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844412" y="317922"/>
              <a:ext cx="587072" cy="34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結帳</a:t>
              </a:r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4829820" y="443588"/>
              <a:ext cx="222463" cy="48186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36002" y="964621"/>
              <a:ext cx="1010101" cy="5420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購物車頁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面</a:t>
              </a:r>
            </a:p>
          </p:txBody>
        </p:sp>
        <p:sp>
          <p:nvSpPr>
            <p:cNvPr id="12" name="向下箭號 11"/>
            <p:cNvSpPr/>
            <p:nvPr/>
          </p:nvSpPr>
          <p:spPr>
            <a:xfrm>
              <a:off x="4825307" y="1545886"/>
              <a:ext cx="222463" cy="48186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431487" y="2066918"/>
              <a:ext cx="1010101" cy="5420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結帳</a:t>
              </a:r>
            </a:p>
          </p:txBody>
        </p:sp>
        <p:sp>
          <p:nvSpPr>
            <p:cNvPr id="14" name="向下箭號 13"/>
            <p:cNvSpPr/>
            <p:nvPr/>
          </p:nvSpPr>
          <p:spPr>
            <a:xfrm>
              <a:off x="4826560" y="2648183"/>
              <a:ext cx="222463" cy="48186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31487" y="3169215"/>
              <a:ext cx="1010101" cy="5420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系統結算金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額</a:t>
              </a:r>
            </a:p>
          </p:txBody>
        </p:sp>
        <p:sp>
          <p:nvSpPr>
            <p:cNvPr id="16" name="向下箭號 15"/>
            <p:cNvSpPr/>
            <p:nvPr/>
          </p:nvSpPr>
          <p:spPr>
            <a:xfrm>
              <a:off x="4842533" y="3750480"/>
              <a:ext cx="222463" cy="48186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431486" y="5060215"/>
              <a:ext cx="1010101" cy="5420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填寫交易方式交易者資訊</a:t>
              </a:r>
              <a:endPara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3" name="菱形 22"/>
            <p:cNvSpPr/>
            <p:nvPr/>
          </p:nvSpPr>
          <p:spPr>
            <a:xfrm>
              <a:off x="4855844" y="4271512"/>
              <a:ext cx="204425" cy="222861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肘形接點 24"/>
            <p:cNvCxnSpPr>
              <a:stCxn id="23" idx="3"/>
              <a:endCxn id="11" idx="3"/>
            </p:cNvCxnSpPr>
            <p:nvPr/>
          </p:nvCxnSpPr>
          <p:spPr>
            <a:xfrm flipV="1">
              <a:off x="5060270" y="1235669"/>
              <a:ext cx="385833" cy="3147274"/>
            </a:xfrm>
            <a:prstGeom prst="bentConnector3">
              <a:avLst>
                <a:gd name="adj1" fmla="val 153816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5020812" y="3797357"/>
              <a:ext cx="1705303" cy="26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核對內容是否正確無</a:t>
              </a:r>
              <a:r>
                <a: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誤</a:t>
              </a:r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？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154750" y="4070740"/>
              <a:ext cx="330810" cy="290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No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9" name="向下箭號 28"/>
            <p:cNvSpPr/>
            <p:nvPr/>
          </p:nvSpPr>
          <p:spPr>
            <a:xfrm>
              <a:off x="4842532" y="4534283"/>
              <a:ext cx="222463" cy="48186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492654" y="4548200"/>
              <a:ext cx="412347" cy="290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Yes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2" name="向下箭號 31"/>
            <p:cNvSpPr/>
            <p:nvPr/>
          </p:nvSpPr>
          <p:spPr>
            <a:xfrm>
              <a:off x="4829820" y="5646380"/>
              <a:ext cx="222463" cy="48186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5014090" y="5691495"/>
              <a:ext cx="1425744" cy="26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確認資料</a:t>
              </a:r>
              <a:r>
                <a: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是否</a:t>
              </a:r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無誤？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4" name="菱形 33"/>
            <p:cNvSpPr/>
            <p:nvPr/>
          </p:nvSpPr>
          <p:spPr>
            <a:xfrm>
              <a:off x="4843558" y="6161568"/>
              <a:ext cx="204425" cy="222861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肘形接點 36"/>
            <p:cNvCxnSpPr>
              <a:stCxn id="34" idx="3"/>
              <a:endCxn id="17" idx="3"/>
            </p:cNvCxnSpPr>
            <p:nvPr/>
          </p:nvCxnSpPr>
          <p:spPr>
            <a:xfrm flipV="1">
              <a:off x="5047983" y="5331263"/>
              <a:ext cx="393604" cy="941735"/>
            </a:xfrm>
            <a:prstGeom prst="bentConnector3">
              <a:avLst>
                <a:gd name="adj1" fmla="val 152754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5144670" y="5984390"/>
              <a:ext cx="330810" cy="290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No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1" name="向下箭號 40"/>
            <p:cNvSpPr/>
            <p:nvPr/>
          </p:nvSpPr>
          <p:spPr>
            <a:xfrm>
              <a:off x="4829243" y="6420099"/>
              <a:ext cx="222463" cy="48186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4449436" y="6417754"/>
              <a:ext cx="412347" cy="290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Yes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431484" y="6932290"/>
              <a:ext cx="1010101" cy="5454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送出訂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單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4440458" y="8034587"/>
              <a:ext cx="992151" cy="5454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結束</a:t>
              </a:r>
            </a:p>
          </p:txBody>
        </p:sp>
        <p:sp>
          <p:nvSpPr>
            <p:cNvPr id="51" name="向下箭號 50"/>
            <p:cNvSpPr/>
            <p:nvPr/>
          </p:nvSpPr>
          <p:spPr>
            <a:xfrm>
              <a:off x="4834538" y="7519751"/>
              <a:ext cx="222463" cy="48186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51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/>
          <p:cNvGrpSpPr/>
          <p:nvPr/>
        </p:nvGrpSpPr>
        <p:grpSpPr>
          <a:xfrm>
            <a:off x="3273810" y="-132173"/>
            <a:ext cx="4720387" cy="7567535"/>
            <a:chOff x="2560901" y="-709535"/>
            <a:chExt cx="4720387" cy="7567535"/>
          </a:xfrm>
        </p:grpSpPr>
        <p:sp>
          <p:nvSpPr>
            <p:cNvPr id="4" name="文字方塊 3"/>
            <p:cNvSpPr txBox="1"/>
            <p:nvPr/>
          </p:nvSpPr>
          <p:spPr>
            <a:xfrm>
              <a:off x="2887441" y="15905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商品</a:t>
              </a:r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維護</a:t>
              </a:r>
              <a:endPara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2560901" y="-709535"/>
              <a:ext cx="4720387" cy="7567535"/>
              <a:chOff x="2387101" y="-1126126"/>
              <a:chExt cx="4720387" cy="7567535"/>
            </a:xfrm>
          </p:grpSpPr>
          <p:grpSp>
            <p:nvGrpSpPr>
              <p:cNvPr id="39" name="群組 38"/>
              <p:cNvGrpSpPr/>
              <p:nvPr/>
            </p:nvGrpSpPr>
            <p:grpSpPr>
              <a:xfrm>
                <a:off x="3427819" y="-1126126"/>
                <a:ext cx="3679669" cy="6988108"/>
                <a:chOff x="3445403" y="-413949"/>
                <a:chExt cx="3679669" cy="6988108"/>
              </a:xfrm>
            </p:grpSpPr>
            <p:grpSp>
              <p:nvGrpSpPr>
                <p:cNvPr id="34" name="群組 33"/>
                <p:cNvGrpSpPr/>
                <p:nvPr/>
              </p:nvGrpSpPr>
              <p:grpSpPr>
                <a:xfrm>
                  <a:off x="3445403" y="-413949"/>
                  <a:ext cx="3679669" cy="5687609"/>
                  <a:chOff x="3454195" y="104797"/>
                  <a:chExt cx="3679669" cy="5687609"/>
                </a:xfrm>
              </p:grpSpPr>
              <p:grpSp>
                <p:nvGrpSpPr>
                  <p:cNvPr id="10" name="群組 9"/>
                  <p:cNvGrpSpPr/>
                  <p:nvPr/>
                </p:nvGrpSpPr>
                <p:grpSpPr>
                  <a:xfrm>
                    <a:off x="4787695" y="104797"/>
                    <a:ext cx="1066520" cy="2378413"/>
                    <a:chOff x="4673395" y="1168667"/>
                    <a:chExt cx="1066520" cy="2378413"/>
                  </a:xfrm>
                </p:grpSpPr>
                <p:sp>
                  <p:nvSpPr>
                    <p:cNvPr id="2" name="橢圓 1"/>
                    <p:cNvSpPr/>
                    <p:nvPr/>
                  </p:nvSpPr>
                  <p:spPr>
                    <a:xfrm>
                      <a:off x="5075627" y="1439339"/>
                      <a:ext cx="207433" cy="204751"/>
                    </a:xfrm>
                    <a:prstGeom prst="ellipse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" name="文字方塊 2"/>
                    <p:cNvSpPr txBox="1"/>
                    <p:nvPr/>
                  </p:nvSpPr>
                  <p:spPr>
                    <a:xfrm>
                      <a:off x="4903508" y="1168667"/>
                      <a:ext cx="493886" cy="290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TW" altLang="en-US" sz="1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開始</a:t>
                      </a:r>
                      <a:endParaRPr lang="zh-TW" altLang="en-US" sz="1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4673395" y="2221921"/>
                      <a:ext cx="1010101" cy="542095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商品</a:t>
                      </a:r>
                      <a:r>
                        <a:rPr lang="zh-TW" altLang="en-US" sz="14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維護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6" name="向下箭號 5"/>
                    <p:cNvSpPr/>
                    <p:nvPr/>
                  </p:nvSpPr>
                  <p:spPr>
                    <a:xfrm>
                      <a:off x="5067213" y="1700888"/>
                      <a:ext cx="222463" cy="481863"/>
                    </a:xfrm>
                    <a:prstGeom prst="downArrow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7" name="向下箭號 6"/>
                    <p:cNvSpPr/>
                    <p:nvPr/>
                  </p:nvSpPr>
                  <p:spPr>
                    <a:xfrm>
                      <a:off x="5067213" y="2803186"/>
                      <a:ext cx="222463" cy="481863"/>
                    </a:xfrm>
                    <a:prstGeom prst="downArrow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" name="菱形 7"/>
                    <p:cNvSpPr/>
                    <p:nvPr/>
                  </p:nvSpPr>
                  <p:spPr>
                    <a:xfrm>
                      <a:off x="5075627" y="3324219"/>
                      <a:ext cx="204425" cy="222861"/>
                    </a:xfrm>
                    <a:prstGeom prst="diamond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" name="文字方塊 8"/>
                    <p:cNvSpPr txBox="1"/>
                    <p:nvPr/>
                  </p:nvSpPr>
                  <p:spPr>
                    <a:xfrm>
                      <a:off x="5247472" y="2889136"/>
                      <a:ext cx="4924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TW" altLang="en-US" sz="12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動</a:t>
                      </a:r>
                      <a:r>
                        <a:rPr lang="zh-TW" altLang="en-US" sz="12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</a:t>
                      </a:r>
                      <a:endParaRPr lang="zh-TW" altLang="en-US" sz="12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11" name="矩形 10"/>
                  <p:cNvSpPr/>
                  <p:nvPr/>
                </p:nvSpPr>
                <p:spPr>
                  <a:xfrm>
                    <a:off x="3454195" y="3037441"/>
                    <a:ext cx="1010101" cy="542095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新增</a:t>
                    </a:r>
                    <a:r>
                      <a:rPr lang="zh-TW" altLang="en-US" sz="14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商品</a:t>
                    </a:r>
                    <a:endParaRPr lang="zh-TW" altLang="en-US" sz="14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>
                    <a:off x="4787695" y="3037443"/>
                    <a:ext cx="1010101" cy="542095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商品列表</a:t>
                    </a:r>
                    <a:endParaRPr lang="zh-TW" altLang="en-US" sz="14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6121195" y="3037442"/>
                    <a:ext cx="1010101" cy="542095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商品列表</a:t>
                    </a:r>
                    <a:endParaRPr lang="zh-TW" altLang="en-US" sz="14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14" name="向下箭號 13"/>
                  <p:cNvSpPr/>
                  <p:nvPr/>
                </p:nvSpPr>
                <p:spPr>
                  <a:xfrm>
                    <a:off x="5181513" y="2519395"/>
                    <a:ext cx="222463" cy="481863"/>
                  </a:xfrm>
                  <a:prstGeom prst="down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6" name="肘形接點 15"/>
                  <p:cNvCxnSpPr>
                    <a:stCxn id="8" idx="3"/>
                    <a:endCxn id="13" idx="0"/>
                  </p:cNvCxnSpPr>
                  <p:nvPr/>
                </p:nvCxnSpPr>
                <p:spPr>
                  <a:xfrm>
                    <a:off x="5394352" y="2371780"/>
                    <a:ext cx="1231894" cy="665662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肘形接點 19"/>
                  <p:cNvCxnSpPr>
                    <a:stCxn id="8" idx="1"/>
                    <a:endCxn id="11" idx="0"/>
                  </p:cNvCxnSpPr>
                  <p:nvPr/>
                </p:nvCxnSpPr>
                <p:spPr>
                  <a:xfrm rot="10800000" flipV="1">
                    <a:off x="3959247" y="2371779"/>
                    <a:ext cx="1230681" cy="665661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5854215" y="2082679"/>
                    <a:ext cx="8002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12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刪除商</a:t>
                    </a:r>
                    <a:r>
                      <a:rPr lang="zh-TW" altLang="en-US" sz="12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品</a:t>
                    </a:r>
                    <a:endParaRPr lang="zh-TW" altLang="en-US" sz="1200" b="1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3921431" y="2094778"/>
                    <a:ext cx="8002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12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新增商品</a:t>
                    </a:r>
                    <a:endParaRPr lang="zh-TW" altLang="en-US" sz="1200" b="1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5344798" y="2560060"/>
                    <a:ext cx="8002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12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修改商品</a:t>
                    </a:r>
                    <a:endParaRPr lang="zh-TW" altLang="en-US" sz="1200" b="1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4787695" y="4149773"/>
                    <a:ext cx="1010101" cy="542095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選取</a:t>
                    </a:r>
                    <a:r>
                      <a:rPr lang="zh-TW" altLang="en-US" sz="1400" b="1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欲</a:t>
                    </a:r>
                    <a:r>
                      <a:rPr lang="zh-TW" altLang="en-US" sz="1400" b="1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修改商</a:t>
                    </a:r>
                    <a:r>
                      <a:rPr lang="zh-TW" altLang="en-US" sz="14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品</a:t>
                    </a:r>
                    <a:endParaRPr lang="zh-TW" altLang="en-US" sz="14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6123763" y="4149773"/>
                    <a:ext cx="1010101" cy="542095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選取欲刪除商</a:t>
                    </a:r>
                    <a:r>
                      <a:rPr lang="zh-TW" altLang="en-US" sz="14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品</a:t>
                    </a:r>
                    <a:endParaRPr lang="zh-TW" altLang="en-US" sz="14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28" name="向下箭號 27"/>
                  <p:cNvSpPr/>
                  <p:nvPr/>
                </p:nvSpPr>
                <p:spPr>
                  <a:xfrm>
                    <a:off x="5181513" y="3623724"/>
                    <a:ext cx="222463" cy="481863"/>
                  </a:xfrm>
                  <a:prstGeom prst="down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9" name="向下箭號 28"/>
                  <p:cNvSpPr/>
                  <p:nvPr/>
                </p:nvSpPr>
                <p:spPr>
                  <a:xfrm>
                    <a:off x="6515013" y="3618376"/>
                    <a:ext cx="222463" cy="481863"/>
                  </a:xfrm>
                  <a:prstGeom prst="down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0" name="向下箭號 29"/>
                  <p:cNvSpPr/>
                  <p:nvPr/>
                </p:nvSpPr>
                <p:spPr>
                  <a:xfrm>
                    <a:off x="5181513" y="4736054"/>
                    <a:ext cx="222463" cy="481863"/>
                  </a:xfrm>
                  <a:prstGeom prst="down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" name="向下箭號 30"/>
                  <p:cNvSpPr/>
                  <p:nvPr/>
                </p:nvSpPr>
                <p:spPr>
                  <a:xfrm>
                    <a:off x="6515013" y="4736054"/>
                    <a:ext cx="222463" cy="481863"/>
                  </a:xfrm>
                  <a:prstGeom prst="down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4787695" y="5250311"/>
                    <a:ext cx="1010101" cy="542095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修改商品資</a:t>
                    </a:r>
                    <a:r>
                      <a:rPr lang="zh-TW" altLang="en-US" sz="14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料</a:t>
                    </a:r>
                    <a:endParaRPr lang="zh-TW" altLang="en-US" sz="14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6121193" y="5250311"/>
                    <a:ext cx="1010101" cy="542095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刪除商</a:t>
                    </a:r>
                    <a:r>
                      <a:rPr lang="zh-TW" altLang="en-US" sz="14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品</a:t>
                    </a:r>
                    <a:endParaRPr lang="zh-TW" altLang="en-US" sz="14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  <p:sp>
              <p:nvSpPr>
                <p:cNvPr id="35" name="向下箭號 34"/>
                <p:cNvSpPr/>
                <p:nvPr/>
              </p:nvSpPr>
              <p:spPr>
                <a:xfrm>
                  <a:off x="5172721" y="5312908"/>
                  <a:ext cx="222463" cy="481863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菱形 35"/>
                <p:cNvSpPr/>
                <p:nvPr/>
              </p:nvSpPr>
              <p:spPr>
                <a:xfrm>
                  <a:off x="5181135" y="5832103"/>
                  <a:ext cx="204425" cy="222861"/>
                </a:xfrm>
                <a:prstGeom prst="diamon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" name="向下箭號 36"/>
                <p:cNvSpPr/>
                <p:nvPr/>
              </p:nvSpPr>
              <p:spPr>
                <a:xfrm>
                  <a:off x="5176840" y="6092296"/>
                  <a:ext cx="222463" cy="481863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8" name="矩形 37"/>
              <p:cNvSpPr/>
              <p:nvPr/>
            </p:nvSpPr>
            <p:spPr>
              <a:xfrm>
                <a:off x="4760712" y="5899314"/>
                <a:ext cx="1010101" cy="5420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結束</a:t>
                </a:r>
                <a:endPara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4667337" y="4914579"/>
                <a:ext cx="330810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No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5335396" y="5434016"/>
                <a:ext cx="412347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Yes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44" name="肘形接點 43"/>
              <p:cNvCxnSpPr>
                <a:stCxn id="36" idx="1"/>
                <a:endCxn id="32" idx="1"/>
              </p:cNvCxnSpPr>
              <p:nvPr/>
            </p:nvCxnSpPr>
            <p:spPr>
              <a:xfrm rot="10800000">
                <a:off x="4761319" y="4290437"/>
                <a:ext cx="402232" cy="940921"/>
              </a:xfrm>
              <a:prstGeom prst="bentConnector3">
                <a:avLst>
                  <a:gd name="adj1" fmla="val 156833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肘形接點 48"/>
              <p:cNvCxnSpPr>
                <a:stCxn id="33" idx="2"/>
                <a:endCxn id="38" idx="3"/>
              </p:cNvCxnSpPr>
              <p:nvPr/>
            </p:nvCxnSpPr>
            <p:spPr>
              <a:xfrm rot="5400000">
                <a:off x="5380902" y="4951395"/>
                <a:ext cx="1608879" cy="829055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字方塊 41"/>
              <p:cNvSpPr txBox="1"/>
              <p:nvPr/>
            </p:nvSpPr>
            <p:spPr>
              <a:xfrm>
                <a:off x="5335396" y="4679454"/>
                <a:ext cx="1425744" cy="261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確認資料</a:t>
                </a:r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是否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無誤？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52" name="向下箭號 51"/>
              <p:cNvSpPr/>
              <p:nvPr/>
            </p:nvSpPr>
            <p:spPr>
              <a:xfrm>
                <a:off x="3821637" y="2387453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菱形 52"/>
              <p:cNvSpPr/>
              <p:nvPr/>
            </p:nvSpPr>
            <p:spPr>
              <a:xfrm>
                <a:off x="3830655" y="2902966"/>
                <a:ext cx="204425" cy="222861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6" name="肘形接點 55"/>
              <p:cNvCxnSpPr>
                <a:stCxn id="53" idx="2"/>
                <a:endCxn id="38" idx="1"/>
              </p:cNvCxnSpPr>
              <p:nvPr/>
            </p:nvCxnSpPr>
            <p:spPr>
              <a:xfrm rot="16200000" flipH="1">
                <a:off x="2824523" y="4234172"/>
                <a:ext cx="3044535" cy="827844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字方塊 58"/>
              <p:cNvSpPr txBox="1"/>
              <p:nvPr/>
            </p:nvSpPr>
            <p:spPr>
              <a:xfrm>
                <a:off x="3921609" y="3127014"/>
                <a:ext cx="412347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Yes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61" name="肘形接點 60"/>
              <p:cNvCxnSpPr>
                <a:stCxn id="53" idx="1"/>
                <a:endCxn id="11" idx="1"/>
              </p:cNvCxnSpPr>
              <p:nvPr/>
            </p:nvCxnSpPr>
            <p:spPr>
              <a:xfrm rot="10800000">
                <a:off x="3427819" y="2077567"/>
                <a:ext cx="402836" cy="936831"/>
              </a:xfrm>
              <a:prstGeom prst="bentConnector3">
                <a:avLst>
                  <a:gd name="adj1" fmla="val 156748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字方塊 53"/>
              <p:cNvSpPr txBox="1"/>
              <p:nvPr/>
            </p:nvSpPr>
            <p:spPr>
              <a:xfrm>
                <a:off x="2387101" y="2448404"/>
                <a:ext cx="1425744" cy="261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確認資料</a:t>
                </a:r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是否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無誤？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3238493" y="2994673"/>
                <a:ext cx="330810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No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877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群組 84"/>
          <p:cNvGrpSpPr/>
          <p:nvPr/>
        </p:nvGrpSpPr>
        <p:grpSpPr>
          <a:xfrm>
            <a:off x="3269581" y="249560"/>
            <a:ext cx="6080936" cy="6023181"/>
            <a:chOff x="3450556" y="697235"/>
            <a:chExt cx="6080936" cy="6023181"/>
          </a:xfrm>
        </p:grpSpPr>
        <p:sp>
          <p:nvSpPr>
            <p:cNvPr id="52" name="矩形 51"/>
            <p:cNvSpPr/>
            <p:nvPr/>
          </p:nvSpPr>
          <p:spPr>
            <a:xfrm>
              <a:off x="4127471" y="6178321"/>
              <a:ext cx="1010101" cy="5420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提交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預約</a:t>
              </a:r>
              <a:endPara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84" name="群組 83"/>
            <p:cNvGrpSpPr/>
            <p:nvPr/>
          </p:nvGrpSpPr>
          <p:grpSpPr>
            <a:xfrm>
              <a:off x="3450556" y="697235"/>
              <a:ext cx="6080936" cy="5935058"/>
              <a:chOff x="3450556" y="697235"/>
              <a:chExt cx="6080936" cy="5935058"/>
            </a:xfrm>
          </p:grpSpPr>
          <p:cxnSp>
            <p:nvCxnSpPr>
              <p:cNvPr id="74" name="肘形接點 73"/>
              <p:cNvCxnSpPr>
                <a:stCxn id="71" idx="3"/>
                <a:endCxn id="65" idx="3"/>
              </p:cNvCxnSpPr>
              <p:nvPr/>
            </p:nvCxnSpPr>
            <p:spPr>
              <a:xfrm flipV="1">
                <a:off x="8519598" y="5318765"/>
                <a:ext cx="402333" cy="970987"/>
              </a:xfrm>
              <a:prstGeom prst="bentConnector3">
                <a:avLst>
                  <a:gd name="adj1" fmla="val 156819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橢圓 1"/>
              <p:cNvSpPr/>
              <p:nvPr/>
            </p:nvSpPr>
            <p:spPr>
              <a:xfrm>
                <a:off x="5812135" y="976699"/>
                <a:ext cx="207433" cy="204751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" name="文字方塊 2"/>
              <p:cNvSpPr txBox="1"/>
              <p:nvPr/>
            </p:nvSpPr>
            <p:spPr>
              <a:xfrm>
                <a:off x="5648808" y="697235"/>
                <a:ext cx="493886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開始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" name="向下箭號 3"/>
              <p:cNvSpPr/>
              <p:nvPr/>
            </p:nvSpPr>
            <p:spPr>
              <a:xfrm>
                <a:off x="5803721" y="1220664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4417686" y="86012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美容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預約</a:t>
                </a:r>
                <a:endPara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409901" y="1750533"/>
                <a:ext cx="1010101" cy="5420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美容預約</a:t>
                </a:r>
                <a:endPara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7" name="向下箭號 6"/>
              <p:cNvSpPr/>
              <p:nvPr/>
            </p:nvSpPr>
            <p:spPr>
              <a:xfrm>
                <a:off x="5803721" y="2340634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5812135" y="2870503"/>
                <a:ext cx="204425" cy="222861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5973432" y="2404626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行為者類</a:t>
                </a:r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型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127472" y="3141370"/>
                <a:ext cx="1010101" cy="5420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選</a:t>
                </a:r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取</a:t>
                </a:r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預約的日期時間方案</a:t>
                </a:r>
                <a:endPara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12" name="肘形接點 11"/>
              <p:cNvCxnSpPr>
                <a:stCxn id="8" idx="1"/>
                <a:endCxn id="10" idx="0"/>
              </p:cNvCxnSpPr>
              <p:nvPr/>
            </p:nvCxnSpPr>
            <p:spPr>
              <a:xfrm rot="10800000" flipV="1">
                <a:off x="4632523" y="2981934"/>
                <a:ext cx="1179612" cy="159436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/>
              <p:cNvSpPr txBox="1"/>
              <p:nvPr/>
            </p:nvSpPr>
            <p:spPr>
              <a:xfrm>
                <a:off x="4971684" y="2675205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</a:t>
                </a:r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者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6" name="菱形 15"/>
              <p:cNvSpPr/>
              <p:nvPr/>
            </p:nvSpPr>
            <p:spPr>
              <a:xfrm>
                <a:off x="7045991" y="3300986"/>
                <a:ext cx="204425" cy="222861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肘形接點 17"/>
              <p:cNvCxnSpPr>
                <a:stCxn id="8" idx="3"/>
                <a:endCxn id="16" idx="0"/>
              </p:cNvCxnSpPr>
              <p:nvPr/>
            </p:nvCxnSpPr>
            <p:spPr>
              <a:xfrm>
                <a:off x="6016560" y="2981934"/>
                <a:ext cx="1131644" cy="319052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字方塊 18"/>
              <p:cNvSpPr txBox="1"/>
              <p:nvPr/>
            </p:nvSpPr>
            <p:spPr>
              <a:xfrm>
                <a:off x="6450976" y="2675205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管</a:t>
                </a:r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理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者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7199174" y="2979500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動</a:t>
                </a:r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作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" name="向下箭號 20"/>
              <p:cNvSpPr/>
              <p:nvPr/>
            </p:nvSpPr>
            <p:spPr>
              <a:xfrm>
                <a:off x="7036971" y="3568334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向下箭號 21"/>
              <p:cNvSpPr/>
              <p:nvPr/>
            </p:nvSpPr>
            <p:spPr>
              <a:xfrm rot="5400000">
                <a:off x="6653384" y="3193728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460539" y="3141368"/>
                <a:ext cx="1010101" cy="5420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編輯可供預約日期時間方案</a:t>
                </a:r>
                <a:endPara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643151" y="4085159"/>
                <a:ext cx="1010101" cy="5420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檢視使用者預約紀錄</a:t>
                </a:r>
                <a:endPara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5" name="向下箭號 24"/>
              <p:cNvSpPr/>
              <p:nvPr/>
            </p:nvSpPr>
            <p:spPr>
              <a:xfrm>
                <a:off x="5803721" y="3731467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菱形 25"/>
              <p:cNvSpPr/>
              <p:nvPr/>
            </p:nvSpPr>
            <p:spPr>
              <a:xfrm>
                <a:off x="5807449" y="4257793"/>
                <a:ext cx="204425" cy="222861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肘形接點 27"/>
              <p:cNvCxnSpPr>
                <a:stCxn id="26" idx="1"/>
                <a:endCxn id="23" idx="1"/>
              </p:cNvCxnSpPr>
              <p:nvPr/>
            </p:nvCxnSpPr>
            <p:spPr>
              <a:xfrm rot="10800000">
                <a:off x="5460539" y="3412416"/>
                <a:ext cx="346910" cy="956808"/>
              </a:xfrm>
              <a:prstGeom prst="bentConnector3">
                <a:avLst>
                  <a:gd name="adj1" fmla="val 165896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字方塊 32"/>
              <p:cNvSpPr txBox="1"/>
              <p:nvPr/>
            </p:nvSpPr>
            <p:spPr>
              <a:xfrm>
                <a:off x="5250904" y="3731467"/>
                <a:ext cx="330810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No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34" name="向下箭號 33"/>
              <p:cNvSpPr/>
              <p:nvPr/>
            </p:nvSpPr>
            <p:spPr>
              <a:xfrm>
                <a:off x="7036971" y="4686731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菱形 34"/>
              <p:cNvSpPr/>
              <p:nvPr/>
            </p:nvSpPr>
            <p:spPr>
              <a:xfrm>
                <a:off x="7045991" y="5209021"/>
                <a:ext cx="204425" cy="222861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向下箭號 35"/>
              <p:cNvSpPr/>
              <p:nvPr/>
            </p:nvSpPr>
            <p:spPr>
              <a:xfrm>
                <a:off x="5803721" y="4525117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410671" y="5047719"/>
                <a:ext cx="1010101" cy="5420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送出資</a:t>
                </a:r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料</a:t>
                </a:r>
                <a:endPara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38" name="向下箭號 37"/>
              <p:cNvSpPr/>
              <p:nvPr/>
            </p:nvSpPr>
            <p:spPr>
              <a:xfrm>
                <a:off x="5803721" y="5630553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5813246" y="6166485"/>
                <a:ext cx="207433" cy="204751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5648808" y="6324516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結束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5973432" y="3788863"/>
                <a:ext cx="954107" cy="461665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確認資料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</a:t>
                </a:r>
                <a:endPara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否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無誤？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5941109" y="4578965"/>
                <a:ext cx="412347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Yes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5" name="向下箭號 44"/>
              <p:cNvSpPr/>
              <p:nvPr/>
            </p:nvSpPr>
            <p:spPr>
              <a:xfrm>
                <a:off x="4512083" y="3735060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103917" y="4268518"/>
                <a:ext cx="1010101" cy="5420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填寫寵物資料及備註</a:t>
                </a:r>
                <a:endPara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7" name="向下箭號 46"/>
              <p:cNvSpPr/>
              <p:nvPr/>
            </p:nvSpPr>
            <p:spPr>
              <a:xfrm>
                <a:off x="4512083" y="4881154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菱形 47"/>
              <p:cNvSpPr/>
              <p:nvPr/>
            </p:nvSpPr>
            <p:spPr>
              <a:xfrm>
                <a:off x="4521608" y="5398167"/>
                <a:ext cx="204425" cy="222861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4660519" y="4865761"/>
                <a:ext cx="954107" cy="461665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確認資料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</a:t>
                </a:r>
                <a:endPara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否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無誤？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50" name="向下箭號 49"/>
              <p:cNvSpPr/>
              <p:nvPr/>
            </p:nvSpPr>
            <p:spPr>
              <a:xfrm>
                <a:off x="4512083" y="5658104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4653778" y="5702622"/>
                <a:ext cx="412347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Yes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54" name="肘形接點 53"/>
              <p:cNvCxnSpPr>
                <a:stCxn id="48" idx="1"/>
                <a:endCxn id="46" idx="1"/>
              </p:cNvCxnSpPr>
              <p:nvPr/>
            </p:nvCxnSpPr>
            <p:spPr>
              <a:xfrm rot="10800000">
                <a:off x="4103918" y="4539566"/>
                <a:ext cx="417691" cy="970032"/>
              </a:xfrm>
              <a:prstGeom prst="bentConnector3">
                <a:avLst>
                  <a:gd name="adj1" fmla="val 154729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字方塊 56"/>
              <p:cNvSpPr txBox="1"/>
              <p:nvPr/>
            </p:nvSpPr>
            <p:spPr>
              <a:xfrm>
                <a:off x="3450556" y="4831310"/>
                <a:ext cx="330810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No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59" name="肘形接點 58"/>
              <p:cNvCxnSpPr>
                <a:stCxn id="52" idx="3"/>
                <a:endCxn id="41" idx="2"/>
              </p:cNvCxnSpPr>
              <p:nvPr/>
            </p:nvCxnSpPr>
            <p:spPr>
              <a:xfrm flipV="1">
                <a:off x="5137572" y="6268861"/>
                <a:ext cx="675674" cy="180508"/>
              </a:xfrm>
              <a:prstGeom prst="bentConnector3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字方塊 59"/>
              <p:cNvSpPr txBox="1"/>
              <p:nvPr/>
            </p:nvSpPr>
            <p:spPr>
              <a:xfrm>
                <a:off x="7308296" y="4958093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修</a:t>
                </a:r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改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1" name="向下箭號 60"/>
              <p:cNvSpPr/>
              <p:nvPr/>
            </p:nvSpPr>
            <p:spPr>
              <a:xfrm rot="16200000">
                <a:off x="7443285" y="5077834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7283773" y="5341363"/>
                <a:ext cx="412347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Yes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6723780" y="5485165"/>
                <a:ext cx="330810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No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7911830" y="5047717"/>
                <a:ext cx="1010101" cy="5420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修改使用者預約資</a:t>
                </a:r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料</a:t>
                </a:r>
                <a:endPara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67" name="肘形接點 66"/>
              <p:cNvCxnSpPr>
                <a:stCxn id="35" idx="2"/>
                <a:endCxn id="41" idx="6"/>
              </p:cNvCxnSpPr>
              <p:nvPr/>
            </p:nvCxnSpPr>
            <p:spPr>
              <a:xfrm rot="5400000">
                <a:off x="6165953" y="5286609"/>
                <a:ext cx="836979" cy="1127525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向下箭號 69"/>
              <p:cNvSpPr/>
              <p:nvPr/>
            </p:nvSpPr>
            <p:spPr>
              <a:xfrm>
                <a:off x="8305648" y="5659367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菱形 70"/>
              <p:cNvSpPr/>
              <p:nvPr/>
            </p:nvSpPr>
            <p:spPr>
              <a:xfrm>
                <a:off x="8315173" y="6178321"/>
                <a:ext cx="204425" cy="222861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8519052" y="5834205"/>
                <a:ext cx="954107" cy="461665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確認資料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</a:t>
                </a:r>
                <a:endPara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否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無誤？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9200682" y="5363017"/>
                <a:ext cx="330810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No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80" name="肘形接點 79"/>
              <p:cNvCxnSpPr>
                <a:stCxn id="71" idx="1"/>
              </p:cNvCxnSpPr>
              <p:nvPr/>
            </p:nvCxnSpPr>
            <p:spPr>
              <a:xfrm rot="10800000">
                <a:off x="7148201" y="6289752"/>
                <a:ext cx="1166972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字方塊 82"/>
              <p:cNvSpPr txBox="1"/>
              <p:nvPr/>
            </p:nvSpPr>
            <p:spPr>
              <a:xfrm>
                <a:off x="7493323" y="6284338"/>
                <a:ext cx="412347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Yes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501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312</Words>
  <Application>Microsoft Office PowerPoint</Application>
  <PresentationFormat>寬螢幕</PresentationFormat>
  <Paragraphs>125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仲婷 蔡</dc:creator>
  <cp:lastModifiedBy>仲婷 蔡</cp:lastModifiedBy>
  <cp:revision>34</cp:revision>
  <dcterms:created xsi:type="dcterms:W3CDTF">2020-12-28T03:03:08Z</dcterms:created>
  <dcterms:modified xsi:type="dcterms:W3CDTF">2021-01-09T06:19:11Z</dcterms:modified>
</cp:coreProperties>
</file>