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60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749212" y="2322637"/>
            <a:ext cx="1244705" cy="90776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>
            <a:off x="2475014" y="1572126"/>
            <a:ext cx="757735" cy="6593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2120688" y="4634360"/>
            <a:ext cx="1112061" cy="5737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04777" y="3916472"/>
            <a:ext cx="763874" cy="1416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5.e-mail</a:t>
            </a: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生日</a:t>
            </a:r>
            <a:endParaRPr lang="zh-TW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群組 64"/>
          <p:cNvGrpSpPr/>
          <p:nvPr/>
        </p:nvGrpSpPr>
        <p:grpSpPr>
          <a:xfrm>
            <a:off x="4371817" y="-253424"/>
            <a:ext cx="2691655" cy="7726886"/>
            <a:chOff x="4386052" y="-1189344"/>
            <a:chExt cx="2691655" cy="7726886"/>
          </a:xfrm>
        </p:grpSpPr>
        <p:grpSp>
          <p:nvGrpSpPr>
            <p:cNvPr id="46" name="群組 45"/>
            <p:cNvGrpSpPr/>
            <p:nvPr/>
          </p:nvGrpSpPr>
          <p:grpSpPr>
            <a:xfrm>
              <a:off x="4386052" y="-1189344"/>
              <a:ext cx="2691655" cy="7726886"/>
              <a:chOff x="4323623" y="-952259"/>
              <a:chExt cx="2691655" cy="772688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193177" y="5610232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確認收貨</a:t>
                </a:r>
                <a:endPara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5366688" y="-95225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開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始</a:t>
                </a:r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4323623" y="-706143"/>
                <a:ext cx="863330" cy="25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訂</a:t>
                </a:r>
                <a:r>
                  <a:rPr lang="zh-TW" altLang="en-US" sz="1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</a:t>
                </a:r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管理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5516855" y="-706143"/>
                <a:ext cx="170004" cy="14445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向下箭號 5"/>
              <p:cNvSpPr/>
              <p:nvPr/>
            </p:nvSpPr>
            <p:spPr>
              <a:xfrm>
                <a:off x="5510695" y="-534057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187935" y="-166471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會員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登入</a:t>
                </a:r>
              </a:p>
            </p:txBody>
          </p:sp>
          <p:sp>
            <p:nvSpPr>
              <p:cNvPr id="8" name="向下箭號 7"/>
              <p:cNvSpPr/>
              <p:nvPr/>
            </p:nvSpPr>
            <p:spPr>
              <a:xfrm>
                <a:off x="5506996" y="243609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菱形 8"/>
              <p:cNvSpPr/>
              <p:nvPr/>
            </p:nvSpPr>
            <p:spPr>
              <a:xfrm>
                <a:off x="5516855" y="611195"/>
                <a:ext cx="167539" cy="157228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下箭號 10"/>
              <p:cNvSpPr/>
              <p:nvPr/>
            </p:nvSpPr>
            <p:spPr>
              <a:xfrm rot="16200000">
                <a:off x="5851832" y="496959"/>
                <a:ext cx="163244" cy="37968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向下箭號 11"/>
              <p:cNvSpPr/>
              <p:nvPr/>
            </p:nvSpPr>
            <p:spPr>
              <a:xfrm>
                <a:off x="5506996" y="796057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5748536" y="748747"/>
                <a:ext cx="323749" cy="227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5162712" y="796057"/>
                <a:ext cx="397328" cy="227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87436" y="495577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返回主頁</a:t>
                </a:r>
                <a:endPara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6" name="向下箭號 15"/>
              <p:cNvSpPr/>
              <p:nvPr/>
            </p:nvSpPr>
            <p:spPr>
              <a:xfrm rot="16200000">
                <a:off x="5844511" y="3382402"/>
                <a:ext cx="163244" cy="37968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93177" y="1163642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生成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訂單</a:t>
                </a:r>
              </a:p>
            </p:txBody>
          </p:sp>
          <p:sp>
            <p:nvSpPr>
              <p:cNvPr id="19" name="向下箭號 18"/>
              <p:cNvSpPr/>
              <p:nvPr/>
            </p:nvSpPr>
            <p:spPr>
              <a:xfrm>
                <a:off x="5506996" y="1573722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193177" y="1941308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取消訂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</a:t>
                </a:r>
              </a:p>
            </p:txBody>
          </p:sp>
          <p:sp>
            <p:nvSpPr>
              <p:cNvPr id="25" name="向下箭號 24"/>
              <p:cNvSpPr/>
              <p:nvPr/>
            </p:nvSpPr>
            <p:spPr>
              <a:xfrm>
                <a:off x="5502072" y="2351387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菱形 25"/>
              <p:cNvSpPr/>
              <p:nvPr/>
            </p:nvSpPr>
            <p:spPr>
              <a:xfrm>
                <a:off x="5512862" y="3489427"/>
                <a:ext cx="167539" cy="157228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向下箭號 26"/>
              <p:cNvSpPr/>
              <p:nvPr/>
            </p:nvSpPr>
            <p:spPr>
              <a:xfrm>
                <a:off x="5501161" y="3129052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87935" y="2718973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匯款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完成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187436" y="3381019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匯款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逾</a:t>
                </a:r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時取消訂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</a:t>
                </a:r>
              </a:p>
            </p:txBody>
          </p:sp>
          <p:sp>
            <p:nvSpPr>
              <p:cNvPr id="32" name="向下箭號 31"/>
              <p:cNvSpPr/>
              <p:nvPr/>
            </p:nvSpPr>
            <p:spPr>
              <a:xfrm>
                <a:off x="5498587" y="3688710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193177" y="4054980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匯款完成鎖定庫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存</a:t>
                </a:r>
              </a:p>
            </p:txBody>
          </p:sp>
          <p:sp>
            <p:nvSpPr>
              <p:cNvPr id="38" name="向下箭號 37"/>
              <p:cNvSpPr/>
              <p:nvPr/>
            </p:nvSpPr>
            <p:spPr>
              <a:xfrm>
                <a:off x="5501422" y="4465040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193177" y="4832606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發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貨</a:t>
                </a:r>
              </a:p>
            </p:txBody>
          </p:sp>
          <p:sp>
            <p:nvSpPr>
              <p:cNvPr id="41" name="向下箭號 40"/>
              <p:cNvSpPr/>
              <p:nvPr/>
            </p:nvSpPr>
            <p:spPr>
              <a:xfrm>
                <a:off x="5504536" y="5242666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向下箭號 41"/>
              <p:cNvSpPr/>
              <p:nvPr/>
            </p:nvSpPr>
            <p:spPr>
              <a:xfrm>
                <a:off x="5516855" y="6020292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86953" y="6392181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結束</a:t>
                </a:r>
              </a:p>
            </p:txBody>
          </p:sp>
        </p:grpSp>
        <p:sp>
          <p:nvSpPr>
            <p:cNvPr id="47" name="文字方塊 46"/>
            <p:cNvSpPr txBox="1"/>
            <p:nvPr/>
          </p:nvSpPr>
          <p:spPr>
            <a:xfrm>
              <a:off x="5225141" y="3430450"/>
              <a:ext cx="397328" cy="227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774293" y="3019723"/>
              <a:ext cx="323749" cy="227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690738" y="2107092"/>
              <a:ext cx="323749" cy="227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4" name="肘形接點 53"/>
            <p:cNvCxnSpPr>
              <a:stCxn id="31" idx="0"/>
              <a:endCxn id="18" idx="3"/>
            </p:cNvCxnSpPr>
            <p:nvPr/>
          </p:nvCxnSpPr>
          <p:spPr>
            <a:xfrm rot="16200000" flipV="1">
              <a:off x="5360540" y="1840688"/>
              <a:ext cx="2026154" cy="580338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>
              <a:stCxn id="20" idx="3"/>
            </p:cNvCxnSpPr>
            <p:nvPr/>
          </p:nvCxnSpPr>
          <p:spPr>
            <a:xfrm flipV="1">
              <a:off x="6083448" y="1111159"/>
              <a:ext cx="290169" cy="784287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/>
            <p:cNvSpPr txBox="1"/>
            <p:nvPr/>
          </p:nvSpPr>
          <p:spPr>
            <a:xfrm>
              <a:off x="6030402" y="186025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1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4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52</Words>
  <Application>Microsoft Office PowerPoint</Application>
  <PresentationFormat>自訂</PresentationFormat>
  <Paragraphs>25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仲婷 蔡</dc:creator>
  <cp:lastModifiedBy>Hewlett-Packard Company</cp:lastModifiedBy>
  <cp:revision>38</cp:revision>
  <dcterms:created xsi:type="dcterms:W3CDTF">2020-12-28T03:03:08Z</dcterms:created>
  <dcterms:modified xsi:type="dcterms:W3CDTF">2021-01-15T02:31:49Z</dcterms:modified>
</cp:coreProperties>
</file>