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3273162" y="1235473"/>
            <a:ext cx="5210783" cy="4383499"/>
            <a:chOff x="3273162" y="1235473"/>
            <a:chExt cx="5210783" cy="4383499"/>
          </a:xfrm>
        </p:grpSpPr>
        <p:grpSp>
          <p:nvGrpSpPr>
            <p:cNvPr id="68" name="群組 67"/>
            <p:cNvGrpSpPr/>
            <p:nvPr/>
          </p:nvGrpSpPr>
          <p:grpSpPr>
            <a:xfrm>
              <a:off x="3273162" y="1235473"/>
              <a:ext cx="5210783" cy="4088009"/>
              <a:chOff x="3273162" y="1235473"/>
              <a:chExt cx="5210783" cy="4088009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3630044" y="1235473"/>
                <a:ext cx="4853901" cy="4088009"/>
                <a:chOff x="4248150" y="678282"/>
                <a:chExt cx="4853901" cy="4088009"/>
              </a:xfrm>
            </p:grpSpPr>
            <p:sp>
              <p:nvSpPr>
                <p:cNvPr id="2" name="橢圓 1"/>
                <p:cNvSpPr/>
                <p:nvPr/>
              </p:nvSpPr>
              <p:spPr>
                <a:xfrm>
                  <a:off x="6248563" y="1133596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文字方塊 2"/>
                <p:cNvSpPr txBox="1"/>
                <p:nvPr/>
              </p:nvSpPr>
              <p:spPr>
                <a:xfrm>
                  <a:off x="6111395" y="85480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6" name="菱形 5"/>
                <p:cNvSpPr/>
                <p:nvPr/>
              </p:nvSpPr>
              <p:spPr>
                <a:xfrm>
                  <a:off x="6062710" y="1699756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6357616" y="1367487"/>
                  <a:ext cx="15311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是否具有會員資格？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7049426" y="1757227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註冊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338177" y="678282"/>
                  <a:ext cx="763874" cy="141650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帳號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密碼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姓名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電話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5.e-mail</a:t>
                  </a: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6.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地址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7.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生日</a:t>
                  </a:r>
                  <a:endParaRPr lang="zh-TW" altLang="zh-TW" sz="11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19" name="直線單箭頭接點 18"/>
                <p:cNvCxnSpPr>
                  <a:stCxn id="15" idx="3"/>
                  <a:endCxn id="18" idx="1"/>
                </p:cNvCxnSpPr>
                <p:nvPr/>
              </p:nvCxnSpPr>
              <p:spPr>
                <a:xfrm flipV="1">
                  <a:off x="8020049" y="1386537"/>
                  <a:ext cx="318128" cy="61325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字方塊 21"/>
                <p:cNvSpPr txBox="1"/>
                <p:nvPr/>
              </p:nvSpPr>
              <p:spPr>
                <a:xfrm>
                  <a:off x="6646147" y="173487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" name="直線單箭頭接點 30"/>
                <p:cNvCxnSpPr>
                  <a:stCxn id="2" idx="4"/>
                  <a:endCxn id="6" idx="0"/>
                </p:cNvCxnSpPr>
                <p:nvPr/>
              </p:nvCxnSpPr>
              <p:spPr>
                <a:xfrm flipH="1">
                  <a:off x="6362748" y="1350319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圓角矩形 31"/>
                <p:cNvSpPr/>
                <p:nvPr/>
              </p:nvSpPr>
              <p:spPr>
                <a:xfrm>
                  <a:off x="5877438" y="2651219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登入</a:t>
                  </a:r>
                </a:p>
              </p:txBody>
            </p:sp>
            <p:cxnSp>
              <p:nvCxnSpPr>
                <p:cNvPr id="33" name="直線單箭頭接點 32"/>
                <p:cNvCxnSpPr/>
                <p:nvPr/>
              </p:nvCxnSpPr>
              <p:spPr>
                <a:xfrm flipH="1">
                  <a:off x="6362749" y="2302101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/>
                <p:nvPr/>
              </p:nvCxnSpPr>
              <p:spPr>
                <a:xfrm rot="16200000" flipH="1">
                  <a:off x="6848060" y="182507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/>
                <p:nvPr/>
              </p:nvCxnSpPr>
              <p:spPr>
                <a:xfrm flipH="1">
                  <a:off x="7534787" y="225252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菱形 39"/>
                <p:cNvSpPr/>
                <p:nvPr/>
              </p:nvSpPr>
              <p:spPr>
                <a:xfrm>
                  <a:off x="7234699" y="2593748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7543822" y="2277832"/>
                  <a:ext cx="15311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資料輸入是否正確？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5942118" y="2312266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3" name="直線單箭頭接點 42"/>
                <p:cNvCxnSpPr>
                  <a:endCxn id="47" idx="3"/>
                </p:cNvCxnSpPr>
                <p:nvPr/>
              </p:nvCxnSpPr>
              <p:spPr>
                <a:xfrm flipH="1">
                  <a:off x="5267325" y="3055241"/>
                  <a:ext cx="610115" cy="23036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4248150" y="3032285"/>
                  <a:ext cx="1019175" cy="5066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輸入帳號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輸入密碼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9" name="肘形接點 48"/>
                <p:cNvCxnSpPr>
                  <a:stCxn id="40" idx="3"/>
                  <a:endCxn id="15" idx="3"/>
                </p:cNvCxnSpPr>
                <p:nvPr/>
              </p:nvCxnSpPr>
              <p:spPr>
                <a:xfrm flipV="1">
                  <a:off x="7834774" y="1999794"/>
                  <a:ext cx="185275" cy="893992"/>
                </a:xfrm>
                <a:prstGeom prst="bentConnector3">
                  <a:avLst>
                    <a:gd name="adj1" fmla="val 223384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7850772" y="2893786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51" name="直線單箭頭接點 50"/>
                <p:cNvCxnSpPr/>
                <p:nvPr/>
              </p:nvCxnSpPr>
              <p:spPr>
                <a:xfrm flipH="1">
                  <a:off x="6362749" y="3139622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菱形 51"/>
                <p:cNvSpPr/>
                <p:nvPr/>
              </p:nvSpPr>
              <p:spPr>
                <a:xfrm>
                  <a:off x="6057578" y="3489059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6362747" y="3140979"/>
                  <a:ext cx="18004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帳號</a:t>
                  </a:r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密碼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輸入是否正確？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54" name="直線單箭頭接點 53"/>
                <p:cNvCxnSpPr/>
                <p:nvPr/>
              </p:nvCxnSpPr>
              <p:spPr>
                <a:xfrm flipH="1">
                  <a:off x="6362749" y="4089134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字方塊 54"/>
                <p:cNvSpPr txBox="1"/>
                <p:nvPr/>
              </p:nvSpPr>
              <p:spPr>
                <a:xfrm>
                  <a:off x="6361876" y="4089134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6248564" y="4497398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6202219" y="4445229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3" name="肘形接點 62"/>
                <p:cNvCxnSpPr>
                  <a:stCxn id="52" idx="1"/>
                  <a:endCxn id="32" idx="1"/>
                </p:cNvCxnSpPr>
                <p:nvPr/>
              </p:nvCxnSpPr>
              <p:spPr>
                <a:xfrm rot="10800000">
                  <a:off x="5877438" y="2893787"/>
                  <a:ext cx="180140" cy="895311"/>
                </a:xfrm>
                <a:prstGeom prst="bentConnector3">
                  <a:avLst>
                    <a:gd name="adj1" fmla="val 226901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/>
                <p:cNvSpPr txBox="1"/>
                <p:nvPr/>
              </p:nvSpPr>
              <p:spPr>
                <a:xfrm>
                  <a:off x="5687115" y="3512099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67" name="文字方塊 66"/>
              <p:cNvSpPr txBox="1"/>
              <p:nvPr/>
            </p:nvSpPr>
            <p:spPr>
              <a:xfrm>
                <a:off x="3273162" y="1521510"/>
                <a:ext cx="1928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會員註冊</a:t>
                </a:r>
                <a:r>
                  <a:rPr lang="en-US" altLang="zh-TW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登入程序</a:t>
                </a:r>
                <a:endPara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9" name="文字方塊 68"/>
            <p:cNvSpPr txBox="1"/>
            <p:nvPr/>
          </p:nvSpPr>
          <p:spPr>
            <a:xfrm>
              <a:off x="5498422" y="5341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0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/>
          <p:cNvGrpSpPr/>
          <p:nvPr/>
        </p:nvGrpSpPr>
        <p:grpSpPr>
          <a:xfrm>
            <a:off x="2996937" y="230792"/>
            <a:ext cx="5623188" cy="6348312"/>
            <a:chOff x="2996937" y="230792"/>
            <a:chExt cx="5623188" cy="6348312"/>
          </a:xfrm>
        </p:grpSpPr>
        <p:grpSp>
          <p:nvGrpSpPr>
            <p:cNvPr id="97" name="群組 96"/>
            <p:cNvGrpSpPr/>
            <p:nvPr/>
          </p:nvGrpSpPr>
          <p:grpSpPr>
            <a:xfrm>
              <a:off x="3977725" y="230792"/>
              <a:ext cx="4642400" cy="6348312"/>
              <a:chOff x="3977725" y="230792"/>
              <a:chExt cx="4642400" cy="6348312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3977725" y="230792"/>
                <a:ext cx="3228981" cy="6348312"/>
                <a:chOff x="4288707" y="92293"/>
                <a:chExt cx="3228981" cy="6348312"/>
              </a:xfrm>
            </p:grpSpPr>
            <p:sp>
              <p:nvSpPr>
                <p:cNvPr id="2" name="橢圓 1"/>
                <p:cNvSpPr/>
                <p:nvPr/>
              </p:nvSpPr>
              <p:spPr>
                <a:xfrm>
                  <a:off x="5942435" y="369292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文字方塊 2"/>
                <p:cNvSpPr txBox="1"/>
                <p:nvPr/>
              </p:nvSpPr>
              <p:spPr>
                <a:xfrm>
                  <a:off x="5810400" y="9229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" name="直線單箭頭接點 3"/>
                <p:cNvCxnSpPr/>
                <p:nvPr/>
              </p:nvCxnSpPr>
              <p:spPr>
                <a:xfrm flipH="1">
                  <a:off x="6061753" y="58780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圓角矩形 4"/>
                <p:cNvSpPr/>
                <p:nvPr/>
              </p:nvSpPr>
              <p:spPr>
                <a:xfrm>
                  <a:off x="5576442" y="937242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瀏覽</a:t>
                  </a:r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6056618" y="1423096"/>
                  <a:ext cx="85792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行為者類型</a:t>
                  </a:r>
                </a:p>
              </p:txBody>
            </p:sp>
            <p:sp>
              <p:nvSpPr>
                <p:cNvPr id="7" name="菱形 6"/>
                <p:cNvSpPr/>
                <p:nvPr/>
              </p:nvSpPr>
              <p:spPr>
                <a:xfrm>
                  <a:off x="5756581" y="1771813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288707" y="401453"/>
                  <a:ext cx="1005817" cy="7743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商品名稱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詳細資料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單價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數量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9" name="直線單箭頭接點 8"/>
                <p:cNvCxnSpPr/>
                <p:nvPr/>
              </p:nvCxnSpPr>
              <p:spPr>
                <a:xfrm flipH="1">
                  <a:off x="6056619" y="1422376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/>
                <p:cNvCxnSpPr>
                  <a:endCxn id="8" idx="3"/>
                </p:cNvCxnSpPr>
                <p:nvPr/>
              </p:nvCxnSpPr>
              <p:spPr>
                <a:xfrm flipH="1" flipV="1">
                  <a:off x="5294524" y="788649"/>
                  <a:ext cx="281920" cy="177648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圓角矩形 12"/>
                <p:cNvSpPr/>
                <p:nvPr/>
              </p:nvSpPr>
              <p:spPr>
                <a:xfrm>
                  <a:off x="4605821" y="2371888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設定訂購數量</a:t>
                  </a:r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47065" y="2371888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查閱</a:t>
                  </a:r>
                </a:p>
              </p:txBody>
            </p:sp>
            <p:cxnSp>
              <p:nvCxnSpPr>
                <p:cNvPr id="16" name="肘形接點 15"/>
                <p:cNvCxnSpPr>
                  <a:stCxn id="7" idx="1"/>
                  <a:endCxn id="13" idx="0"/>
                </p:cNvCxnSpPr>
                <p:nvPr/>
              </p:nvCxnSpPr>
              <p:spPr>
                <a:xfrm rot="10800000" flipV="1">
                  <a:off x="5091133" y="2071850"/>
                  <a:ext cx="665448" cy="30003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肘形接點 18"/>
                <p:cNvCxnSpPr>
                  <a:stCxn id="7" idx="3"/>
                  <a:endCxn id="14" idx="0"/>
                </p:cNvCxnSpPr>
                <p:nvPr/>
              </p:nvCxnSpPr>
              <p:spPr>
                <a:xfrm>
                  <a:off x="6356656" y="2071851"/>
                  <a:ext cx="675721" cy="30003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字方塊 27"/>
                <p:cNvSpPr txBox="1"/>
                <p:nvPr/>
              </p:nvSpPr>
              <p:spPr>
                <a:xfrm>
                  <a:off x="6400204" y="1820220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管理者</a:t>
                  </a: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5067918" y="1826420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行為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者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4" name="直線單箭頭接點 33"/>
                <p:cNvCxnSpPr/>
                <p:nvPr/>
              </p:nvCxnSpPr>
              <p:spPr>
                <a:xfrm flipH="1">
                  <a:off x="5091133" y="2857022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圓角矩形 34"/>
                <p:cNvSpPr/>
                <p:nvPr/>
              </p:nvSpPr>
              <p:spPr>
                <a:xfrm>
                  <a:off x="4605819" y="3206459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新增訂購商品</a:t>
                  </a:r>
                </a:p>
              </p:txBody>
            </p:sp>
            <p:cxnSp>
              <p:nvCxnSpPr>
                <p:cNvPr id="36" name="直線單箭頭接點 35"/>
                <p:cNvCxnSpPr/>
                <p:nvPr/>
              </p:nvCxnSpPr>
              <p:spPr>
                <a:xfrm flipH="1">
                  <a:off x="5091134" y="3691593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圓角矩形 36"/>
                <p:cNvSpPr/>
                <p:nvPr/>
              </p:nvSpPr>
              <p:spPr>
                <a:xfrm>
                  <a:off x="4605818" y="4041030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計算總金額</a:t>
                  </a:r>
                </a:p>
              </p:txBody>
            </p:sp>
            <p:cxnSp>
              <p:nvCxnSpPr>
                <p:cNvPr id="40" name="直線單箭頭接點 39"/>
                <p:cNvCxnSpPr/>
                <p:nvPr/>
              </p:nvCxnSpPr>
              <p:spPr>
                <a:xfrm flipH="1">
                  <a:off x="5095920" y="4526164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菱形 40"/>
                <p:cNvSpPr/>
                <p:nvPr/>
              </p:nvSpPr>
              <p:spPr>
                <a:xfrm>
                  <a:off x="4796027" y="4875601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5096064" y="4526164"/>
                  <a:ext cx="126188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是否訂購完畢？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3" name="直線單箭頭接點 42"/>
                <p:cNvCxnSpPr/>
                <p:nvPr/>
              </p:nvCxnSpPr>
              <p:spPr>
                <a:xfrm flipH="1">
                  <a:off x="5095920" y="5490258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字方塊 43"/>
                <p:cNvSpPr txBox="1"/>
                <p:nvPr/>
              </p:nvSpPr>
              <p:spPr>
                <a:xfrm>
                  <a:off x="5096064" y="5465050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4981878" y="5891864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4930598" y="5839695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844907" y="616360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結束</a:t>
                  </a:r>
                </a:p>
              </p:txBody>
            </p:sp>
            <p:cxnSp>
              <p:nvCxnSpPr>
                <p:cNvPr id="59" name="肘形接點 58"/>
                <p:cNvCxnSpPr>
                  <a:stCxn id="41" idx="1"/>
                  <a:endCxn id="5" idx="1"/>
                </p:cNvCxnSpPr>
                <p:nvPr/>
              </p:nvCxnSpPr>
              <p:spPr>
                <a:xfrm rot="10800000" flipH="1">
                  <a:off x="4796026" y="1179809"/>
                  <a:ext cx="780415" cy="3995830"/>
                </a:xfrm>
                <a:prstGeom prst="bentConnector3">
                  <a:avLst>
                    <a:gd name="adj1" fmla="val -67128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字方塊 60"/>
                <p:cNvSpPr txBox="1"/>
                <p:nvPr/>
              </p:nvSpPr>
              <p:spPr>
                <a:xfrm>
                  <a:off x="4364159" y="490153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63" name="肘形接點 62"/>
                <p:cNvCxnSpPr>
                  <a:stCxn id="14" idx="2"/>
                  <a:endCxn id="46" idx="6"/>
                </p:cNvCxnSpPr>
                <p:nvPr/>
              </p:nvCxnSpPr>
              <p:spPr>
                <a:xfrm rot="5400000">
                  <a:off x="4570417" y="3538266"/>
                  <a:ext cx="3143204" cy="178071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直線單箭頭接點 64"/>
              <p:cNvCxnSpPr>
                <a:stCxn id="14" idx="3"/>
                <a:endCxn id="68" idx="1"/>
              </p:cNvCxnSpPr>
              <p:nvPr/>
            </p:nvCxnSpPr>
            <p:spPr>
              <a:xfrm>
                <a:off x="7206706" y="2752954"/>
                <a:ext cx="288107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67"/>
              <p:cNvSpPr/>
              <p:nvPr/>
            </p:nvSpPr>
            <p:spPr>
              <a:xfrm>
                <a:off x="7494813" y="2435377"/>
                <a:ext cx="1125312" cy="6351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使用者訂單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訂單資訊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70" name="直線單箭頭接點 69"/>
              <p:cNvCxnSpPr>
                <a:stCxn id="37" idx="3"/>
                <a:endCxn id="71" idx="1"/>
              </p:cNvCxnSpPr>
              <p:nvPr/>
            </p:nvCxnSpPr>
            <p:spPr>
              <a:xfrm flipV="1">
                <a:off x="5265459" y="4012348"/>
                <a:ext cx="380431" cy="40974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/>
              <p:cNvSpPr/>
              <p:nvPr/>
            </p:nvSpPr>
            <p:spPr>
              <a:xfrm>
                <a:off x="5645890" y="3457573"/>
                <a:ext cx="957673" cy="11095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商品名稱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商品編號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單價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數量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5.</a:t>
                </a:r>
                <a:r>
                  <a:rPr lang="zh-TW" altLang="en-US" sz="11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小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6.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總價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98" name="文字方塊 97"/>
            <p:cNvSpPr txBox="1"/>
            <p:nvPr/>
          </p:nvSpPr>
          <p:spPr>
            <a:xfrm>
              <a:off x="2996937" y="77473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購物車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3151395" y="1315728"/>
            <a:ext cx="5460047" cy="4076451"/>
            <a:chOff x="3186564" y="1245389"/>
            <a:chExt cx="5460047" cy="4076451"/>
          </a:xfrm>
        </p:grpSpPr>
        <p:grpSp>
          <p:nvGrpSpPr>
            <p:cNvPr id="41" name="群組 40"/>
            <p:cNvGrpSpPr/>
            <p:nvPr/>
          </p:nvGrpSpPr>
          <p:grpSpPr>
            <a:xfrm>
              <a:off x="3186564" y="1245389"/>
              <a:ext cx="4974736" cy="4076451"/>
              <a:chOff x="2925779" y="230791"/>
              <a:chExt cx="4974736" cy="4076451"/>
            </a:xfrm>
          </p:grpSpPr>
          <p:sp>
            <p:nvSpPr>
              <p:cNvPr id="3" name="文字方塊 2"/>
              <p:cNvSpPr txBox="1"/>
              <p:nvPr/>
            </p:nvSpPr>
            <p:spPr>
              <a:xfrm>
                <a:off x="4178037" y="559978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</a:t>
                </a:r>
                <a:r>
                  <a:rPr lang="zh-TW" altLang="en-US" sz="1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</a:t>
                </a: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5636586" y="507791"/>
                <a:ext cx="228371" cy="21672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5504550" y="23079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開始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 flipH="1">
                <a:off x="5750771" y="726304"/>
                <a:ext cx="1" cy="34943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菱形 6"/>
              <p:cNvSpPr/>
              <p:nvPr/>
            </p:nvSpPr>
            <p:spPr>
              <a:xfrm>
                <a:off x="5450734" y="1075741"/>
                <a:ext cx="600075" cy="600075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肘形接點 7"/>
              <p:cNvCxnSpPr>
                <a:stCxn id="7" idx="1"/>
                <a:endCxn id="10" idx="0"/>
              </p:cNvCxnSpPr>
              <p:nvPr/>
            </p:nvCxnSpPr>
            <p:spPr>
              <a:xfrm rot="10800000" flipV="1">
                <a:off x="4774020" y="1375779"/>
                <a:ext cx="676714" cy="539660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字方塊 12"/>
              <p:cNvSpPr txBox="1"/>
              <p:nvPr/>
            </p:nvSpPr>
            <p:spPr>
              <a:xfrm>
                <a:off x="5745635" y="726304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行為者類型</a:t>
                </a:r>
              </a:p>
            </p:txBody>
          </p:sp>
          <p:cxnSp>
            <p:nvCxnSpPr>
              <p:cNvPr id="14" name="肘形接點 13"/>
              <p:cNvCxnSpPr>
                <a:stCxn id="7" idx="3"/>
                <a:endCxn id="31" idx="0"/>
              </p:cNvCxnSpPr>
              <p:nvPr/>
            </p:nvCxnSpPr>
            <p:spPr>
              <a:xfrm>
                <a:off x="6050809" y="1375779"/>
                <a:ext cx="669593" cy="424719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818065" y="1124632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行為</a:t>
                </a:r>
                <a:r>
                  <a:rPr lang="zh-TW" altLang="en-US" sz="105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者</a:t>
                </a:r>
                <a:endPara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089222" y="1118431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管理者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25779" y="1449750"/>
                <a:ext cx="763874" cy="1416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帳號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密碼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姓名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電話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5.e-mail</a:t>
                </a: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6.</a:t>
                </a:r>
                <a:r>
                  <a:rPr lang="zh-TW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地址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7.</a:t>
                </a:r>
                <a:r>
                  <a:rPr lang="zh-TW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生日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1" name="直線單箭頭接點 20"/>
              <p:cNvCxnSpPr>
                <a:stCxn id="54" idx="0"/>
                <a:endCxn id="19" idx="3"/>
              </p:cNvCxnSpPr>
              <p:nvPr/>
            </p:nvCxnSpPr>
            <p:spPr>
              <a:xfrm flipH="1" flipV="1">
                <a:off x="3689653" y="2158005"/>
                <a:ext cx="4210862" cy="5052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stCxn id="10" idx="1"/>
                <a:endCxn id="19" idx="3"/>
              </p:cNvCxnSpPr>
              <p:nvPr/>
            </p:nvCxnSpPr>
            <p:spPr>
              <a:xfrm flipH="1" flipV="1">
                <a:off x="3689653" y="2158005"/>
                <a:ext cx="599055" cy="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H="1">
                <a:off x="4774018" y="2400573"/>
                <a:ext cx="1" cy="34943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菱形 24"/>
              <p:cNvSpPr/>
              <p:nvPr/>
            </p:nvSpPr>
            <p:spPr>
              <a:xfrm>
                <a:off x="4473982" y="2750010"/>
                <a:ext cx="600075" cy="600075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774018" y="2409332"/>
                <a:ext cx="15311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5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資料輸入是否正確？</a:t>
                </a:r>
                <a:r>
                  <a:rPr lang="en-US" altLang="zh-TW" sz="105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 flipH="1">
                <a:off x="4774018" y="3356895"/>
                <a:ext cx="1" cy="34943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>
              <a:xfrm>
                <a:off x="4527796" y="3706332"/>
                <a:ext cx="492443" cy="600910"/>
                <a:chOff x="4533925" y="5978194"/>
                <a:chExt cx="492443" cy="600910"/>
              </a:xfrm>
            </p:grpSpPr>
            <p:sp>
              <p:nvSpPr>
                <p:cNvPr id="28" name="橢圓 27"/>
                <p:cNvSpPr/>
                <p:nvPr/>
              </p:nvSpPr>
              <p:spPr>
                <a:xfrm>
                  <a:off x="4670896" y="6030363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/>
                <p:cNvSpPr/>
                <p:nvPr/>
              </p:nvSpPr>
              <p:spPr>
                <a:xfrm>
                  <a:off x="4619616" y="5978194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4533925" y="6302105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結束</a:t>
                  </a:r>
                </a:p>
              </p:txBody>
            </p:sp>
          </p:grpSp>
          <p:sp>
            <p:nvSpPr>
              <p:cNvPr id="33" name="文字方塊 32"/>
              <p:cNvSpPr txBox="1"/>
              <p:nvPr/>
            </p:nvSpPr>
            <p:spPr>
              <a:xfrm>
                <a:off x="4774699" y="3356895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4120775" y="277939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8" name="肘形接點 37"/>
              <p:cNvCxnSpPr>
                <a:stCxn id="25" idx="1"/>
                <a:endCxn id="10" idx="1"/>
              </p:cNvCxnSpPr>
              <p:nvPr/>
            </p:nvCxnSpPr>
            <p:spPr>
              <a:xfrm rot="10800000">
                <a:off x="4288708" y="2158006"/>
                <a:ext cx="185274" cy="892042"/>
              </a:xfrm>
              <a:prstGeom prst="bentConnector3">
                <a:avLst>
                  <a:gd name="adj1" fmla="val 223385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圓角矩形 9"/>
              <p:cNvSpPr/>
              <p:nvPr/>
            </p:nvSpPr>
            <p:spPr>
              <a:xfrm>
                <a:off x="4288708" y="1915439"/>
                <a:ext cx="970623" cy="48513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修改資料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sp>
          <p:nvSpPr>
            <p:cNvPr id="31" name="菱形 30"/>
            <p:cNvSpPr/>
            <p:nvPr/>
          </p:nvSpPr>
          <p:spPr>
            <a:xfrm>
              <a:off x="6681149" y="2815096"/>
              <a:ext cx="600075" cy="600075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988308" y="2475778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動</a:t>
              </a:r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作</a:t>
              </a:r>
              <a:r>
                <a:rPr lang="en-US" altLang="zh-TW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7" name="直線單箭頭接點 46"/>
            <p:cNvCxnSpPr>
              <a:stCxn id="31" idx="2"/>
            </p:cNvCxnSpPr>
            <p:nvPr/>
          </p:nvCxnSpPr>
          <p:spPr>
            <a:xfrm flipH="1">
              <a:off x="6981186" y="3415171"/>
              <a:ext cx="1" cy="26267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角矩形 49"/>
            <p:cNvSpPr/>
            <p:nvPr/>
          </p:nvSpPr>
          <p:spPr>
            <a:xfrm>
              <a:off x="6495874" y="3677846"/>
              <a:ext cx="970623" cy="4851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維護</a:t>
              </a:r>
              <a:endPara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51" name="肘形接點 50"/>
            <p:cNvCxnSpPr>
              <a:stCxn id="31" idx="3"/>
              <a:endCxn id="54" idx="0"/>
            </p:cNvCxnSpPr>
            <p:nvPr/>
          </p:nvCxnSpPr>
          <p:spPr>
            <a:xfrm>
              <a:off x="7281224" y="3115134"/>
              <a:ext cx="880076" cy="562712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圓角矩形 53"/>
            <p:cNvSpPr/>
            <p:nvPr/>
          </p:nvSpPr>
          <p:spPr>
            <a:xfrm>
              <a:off x="7675988" y="3677846"/>
              <a:ext cx="970623" cy="4851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修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改</a:t>
              </a:r>
              <a:endPara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59" name="直線單箭頭接點 58"/>
            <p:cNvCxnSpPr>
              <a:stCxn id="50" idx="0"/>
              <a:endCxn id="19" idx="3"/>
            </p:cNvCxnSpPr>
            <p:nvPr/>
          </p:nvCxnSpPr>
          <p:spPr>
            <a:xfrm flipH="1" flipV="1">
              <a:off x="3950438" y="3172603"/>
              <a:ext cx="3030748" cy="505243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50" idx="2"/>
              <a:endCxn id="29" idx="6"/>
            </p:cNvCxnSpPr>
            <p:nvPr/>
          </p:nvCxnSpPr>
          <p:spPr>
            <a:xfrm rot="5400000">
              <a:off x="5729020" y="3629294"/>
              <a:ext cx="718481" cy="1785852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54" idx="2"/>
              <a:endCxn id="29" idx="6"/>
            </p:cNvCxnSpPr>
            <p:nvPr/>
          </p:nvCxnSpPr>
          <p:spPr>
            <a:xfrm rot="5400000">
              <a:off x="6319077" y="3039237"/>
              <a:ext cx="718481" cy="2965966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58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178</Words>
  <Application>Microsoft Office PowerPoint</Application>
  <PresentationFormat>寬螢幕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仲婷 蔡</cp:lastModifiedBy>
  <cp:revision>62</cp:revision>
  <dcterms:created xsi:type="dcterms:W3CDTF">2020-12-28T03:03:08Z</dcterms:created>
  <dcterms:modified xsi:type="dcterms:W3CDTF">2021-01-27T02:03:36Z</dcterms:modified>
</cp:coreProperties>
</file>