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B8B80-0FC5-435D-BEF7-E9168180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51ACB-E57C-43E0-A456-CC570397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6E8AC-0952-4952-8C2D-0D973B6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8BCA5-86D5-4267-9AE4-CE444A75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671CE-0131-42B1-B7B1-962D286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A4998-B295-47CA-B50A-926F6C7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7BA80-DB2E-4B38-9E54-FFBF3D3C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64F21-6764-45F2-84CC-30B069B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997BA-3752-4B06-BAA7-2AE97EE1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31BA1-44DC-4151-9E20-DD054AD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C8720F-85D3-4B4F-9235-9A97538C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D8421-A88F-448C-A852-0ACEC766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70444-6121-48D6-9AC8-7092B2C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18FB9-FCC9-47A7-9E91-C4CD1207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CACC5-B1D3-498F-B31C-D4AC91E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0709C-6B43-4CC5-AA9C-6D706E7C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5C337-D6D6-4890-94E6-3D94317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2D13B-944A-4A23-B384-5E9410A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5B27F-1049-4371-B2F6-8FC13E6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A7088-1ED0-46B3-B2BB-7D8C9D8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7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48B1D-E574-4856-B90D-D3BB449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D431D-5F64-420C-AF9C-CA75AEE9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E3C3F-805A-4A8E-A3A2-93FB022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9035E-EFCC-426B-A559-3BCE28F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67C53-F614-4257-9CD5-B10EA99A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515A-756C-414C-AD43-3D8F135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E29DC-86C9-441F-A21C-09AEAD65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7CDF1-880B-484F-8296-ECF47EDB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55BBF-33CD-4D41-81DD-BE9992F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EC618-2AEC-4F00-AF29-4F4E7DC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8899D-930D-4A1C-BFE2-581B131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845D-9AA5-451D-A4BF-E041D9B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2F74B-034C-4C39-94FC-8D2A73D4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72A25-84C3-4318-B844-06B08F3D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20834-8B3A-429B-985E-072F1C5F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2A095-8C01-48EA-9AC8-4BD5861F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CB1152-A5CC-46F1-AE6E-5E7C8D2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97E7B5-B087-413B-AA41-A689D32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0C2130-BCB8-43B2-85F3-DF6BDBD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251C-9353-42E2-8878-05D3253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98E8A-95A8-45FC-BB1D-7A01E4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38DE35-0592-4099-833D-AD52623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66CDD-C5AA-43B2-BE58-C6F64A8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EF9725-D975-4A39-83D4-8C21529C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6A390D-785D-4D42-998D-3F0E3F56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8AB1B-B7F9-49B6-85F6-A18B8E4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5925B-95AA-4B88-B5EA-E245CC34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A1576-23D9-47B4-94D1-9771341B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3E459-E3F5-41F4-9885-27C79AB8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4A59A-3D31-40BE-999F-979D4CAD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3469B7-CFDD-459A-AE8C-BDA180DE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36198C-CFA8-4C8F-B2A5-5912336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2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7F3F7-FCB2-46EC-8A1A-6272AB72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95682-2833-48B2-88C6-18024B95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5B83D-D4F6-427E-BC35-D3831F1F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88C94-BCC1-42F1-9966-F669914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52A1F-484C-4048-94D7-C9ED0A41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476C7-3150-42DF-BF91-50E5D3C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0DEA9-B59F-4D5E-B68A-EBA26E81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3194E-32C8-47F9-9E92-5C8598FF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80A3-93CD-48CF-ACE2-2B087581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957-206D-479E-989B-1EE1C344AF5E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35D8F-D0F0-40A9-B293-95A47BE9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4E0B2-372E-4CB8-AD1F-D3B09474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4A40A0-3D20-430D-B62F-D94588B04EF3}"/>
              </a:ext>
            </a:extLst>
          </p:cNvPr>
          <p:cNvSpPr txBox="1"/>
          <p:nvPr/>
        </p:nvSpPr>
        <p:spPr>
          <a:xfrm>
            <a:off x="815757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E524F-C1D2-48F4-9A70-7C1AD014F2A9}"/>
              </a:ext>
            </a:extLst>
          </p:cNvPr>
          <p:cNvSpPr txBox="1"/>
          <p:nvPr/>
        </p:nvSpPr>
        <p:spPr>
          <a:xfrm>
            <a:off x="3076993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喵星人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90EA59-657D-44A7-8AE4-E3996B84B451}"/>
              </a:ext>
            </a:extLst>
          </p:cNvPr>
          <p:cNvSpPr txBox="1"/>
          <p:nvPr/>
        </p:nvSpPr>
        <p:spPr>
          <a:xfrm>
            <a:off x="4731694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5A0F9-1747-45DC-8E2D-DDA6D58092D4}"/>
              </a:ext>
            </a:extLst>
          </p:cNvPr>
          <p:cNvSpPr txBox="1"/>
          <p:nvPr/>
        </p:nvSpPr>
        <p:spPr>
          <a:xfrm>
            <a:off x="6386395" y="766127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美容預約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B8766-556D-41D4-AF14-96260D0E3093}"/>
              </a:ext>
            </a:extLst>
          </p:cNvPr>
          <p:cNvSpPr txBox="1"/>
          <p:nvPr/>
        </p:nvSpPr>
        <p:spPr>
          <a:xfrm>
            <a:off x="8041096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獸醫諮詢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568AA9-A16C-45BD-8882-A03CF3AD0814}"/>
              </a:ext>
            </a:extLst>
          </p:cNvPr>
          <p:cNvSpPr/>
          <p:nvPr/>
        </p:nvSpPr>
        <p:spPr>
          <a:xfrm>
            <a:off x="365757" y="270343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0C9F1-0821-4B52-A5C9-316164D17FF5}"/>
              </a:ext>
            </a:extLst>
          </p:cNvPr>
          <p:cNvSpPr txBox="1"/>
          <p:nvPr/>
        </p:nvSpPr>
        <p:spPr>
          <a:xfrm>
            <a:off x="9964318" y="341905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23C090-A996-4A20-BA8A-9F440EDC7B24}"/>
              </a:ext>
            </a:extLst>
          </p:cNvPr>
          <p:cNvSpPr txBox="1"/>
          <p:nvPr/>
        </p:nvSpPr>
        <p:spPr>
          <a:xfrm>
            <a:off x="11000640" y="341904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4B467B-D24B-455C-933F-DB4222BB0390}"/>
              </a:ext>
            </a:extLst>
          </p:cNvPr>
          <p:cNvSpPr/>
          <p:nvPr/>
        </p:nvSpPr>
        <p:spPr>
          <a:xfrm>
            <a:off x="365757" y="1353710"/>
            <a:ext cx="11460486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0B1832-E865-4A6B-9B61-6E1678FAC52B}"/>
              </a:ext>
            </a:extLst>
          </p:cNvPr>
          <p:cNvSpPr/>
          <p:nvPr/>
        </p:nvSpPr>
        <p:spPr>
          <a:xfrm>
            <a:off x="8052679" y="1484489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268AF-90D9-477A-AB05-B20FDDE5FE4C}"/>
              </a:ext>
            </a:extLst>
          </p:cNvPr>
          <p:cNvSpPr txBox="1"/>
          <p:nvPr/>
        </p:nvSpPr>
        <p:spPr>
          <a:xfrm>
            <a:off x="5260448" y="1934489"/>
            <a:ext cx="18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您的毛小孩就是我們的毛小孩！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5D8908-69DA-49C6-A1EB-856D2C9C3A5C}"/>
              </a:ext>
            </a:extLst>
          </p:cNvPr>
          <p:cNvSpPr txBox="1"/>
          <p:nvPr/>
        </p:nvSpPr>
        <p:spPr>
          <a:xfrm>
            <a:off x="4070070" y="2738809"/>
            <a:ext cx="4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全方位的喵汪美容中心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0852E0-9016-44E8-857B-5677648A3895}"/>
              </a:ext>
            </a:extLst>
          </p:cNvPr>
          <p:cNvSpPr/>
          <p:nvPr/>
        </p:nvSpPr>
        <p:spPr>
          <a:xfrm>
            <a:off x="718268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8BBC09-DC75-4995-B0EC-6C2D84134D7E}"/>
              </a:ext>
            </a:extLst>
          </p:cNvPr>
          <p:cNvSpPr/>
          <p:nvPr/>
        </p:nvSpPr>
        <p:spPr>
          <a:xfrm>
            <a:off x="4663769" y="3377654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897EFB-49AA-4948-93AE-2F4CD5B15B8B}"/>
              </a:ext>
            </a:extLst>
          </p:cNvPr>
          <p:cNvSpPr/>
          <p:nvPr/>
        </p:nvSpPr>
        <p:spPr>
          <a:xfrm>
            <a:off x="8609270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631631" y="4788178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從幼兒到成年，專屬營養師一路陪伴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054E7A-ADAE-4CB7-88AC-70D8D4A5F710}"/>
              </a:ext>
            </a:extLst>
          </p:cNvPr>
          <p:cNvSpPr txBox="1"/>
          <p:nvPr/>
        </p:nvSpPr>
        <p:spPr>
          <a:xfrm>
            <a:off x="4577132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專業獸醫師記錄喵汪的點點滴滴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CB2657-7548-463F-927C-CB5E40276ABD}"/>
              </a:ext>
            </a:extLst>
          </p:cNvPr>
          <p:cNvSpPr txBox="1"/>
          <p:nvPr/>
        </p:nvSpPr>
        <p:spPr>
          <a:xfrm>
            <a:off x="8609270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喵汪不只是朋友，更是我們的家人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3D250A-04FE-43B9-A357-D5BA2B4D8462}"/>
              </a:ext>
            </a:extLst>
          </p:cNvPr>
          <p:cNvSpPr txBox="1"/>
          <p:nvPr/>
        </p:nvSpPr>
        <p:spPr>
          <a:xfrm>
            <a:off x="2093020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照護知識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6E2994-D08B-4707-839E-606F50FAE55B}"/>
              </a:ext>
            </a:extLst>
          </p:cNvPr>
          <p:cNvSpPr txBox="1"/>
          <p:nvPr/>
        </p:nvSpPr>
        <p:spPr>
          <a:xfrm>
            <a:off x="4647546" y="5850088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購物須知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39D411-F240-4FAC-93D8-102B297DDC25}"/>
              </a:ext>
            </a:extLst>
          </p:cNvPr>
          <p:cNvSpPr txBox="1"/>
          <p:nvPr/>
        </p:nvSpPr>
        <p:spPr>
          <a:xfrm>
            <a:off x="3370283" y="5850089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</a:t>
            </a:r>
          </a:p>
        </p:txBody>
      </p:sp>
    </p:spTree>
    <p:extLst>
      <p:ext uri="{BB962C8B-B14F-4D97-AF65-F5344CB8AC3E}">
        <p14:creationId xmlns:p14="http://schemas.microsoft.com/office/powerpoint/2010/main" val="31901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11529" y="59797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2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90246" y="2169532"/>
            <a:ext cx="4603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Arial Black" panose="020B0A04020102020204" pitchFamily="34" charset="0"/>
              </a:rPr>
              <a:t>What are </a:t>
            </a:r>
            <a:r>
              <a:rPr lang="en-US" altLang="zh-TW" sz="4800" b="1" dirty="0" smtClean="0">
                <a:latin typeface="Arial Black" panose="020B0A04020102020204" pitchFamily="34" charset="0"/>
              </a:rPr>
              <a:t>you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Waiting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for</a:t>
            </a:r>
            <a:r>
              <a:rPr lang="en-US" altLang="zh-TW" sz="48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altLang="zh-TW" sz="4800" b="1" dirty="0" smtClean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1090246" y="4584473"/>
            <a:ext cx="4519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和我們共同建立美好回憶，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為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生活帶來更多美好與愛。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090246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About us</a:t>
            </a:r>
            <a:endParaRPr lang="zh-TW" altLang="en-US" b="1" dirty="0"/>
          </a:p>
        </p:txBody>
      </p:sp>
      <p:sp>
        <p:nvSpPr>
          <p:cNvPr id="29" name="圓角矩形 28"/>
          <p:cNvSpPr/>
          <p:nvPr/>
        </p:nvSpPr>
        <p:spPr>
          <a:xfrm>
            <a:off x="2797862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Support</a:t>
            </a:r>
            <a:endParaRPr lang="zh-TW" altLang="en-US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14" name="流程圖: 接點 13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1208385" y="589569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30" name="拱形 29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77" y="2268416"/>
            <a:ext cx="3297115" cy="329711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562492" y="3085976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zh-TW" altLang="en-US" sz="48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4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11529" y="59797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2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5" name="流程圖: 接點 4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套索 5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1208385" y="589569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9" name="拱形 8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115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 Shiun Chung</dc:creator>
  <cp:lastModifiedBy>仲婷 蔡</cp:lastModifiedBy>
  <cp:revision>26</cp:revision>
  <dcterms:created xsi:type="dcterms:W3CDTF">2020-12-15T11:25:37Z</dcterms:created>
  <dcterms:modified xsi:type="dcterms:W3CDTF">2021-01-23T13:32:13Z</dcterms:modified>
</cp:coreProperties>
</file>