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0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EC73-651C-4AB6-AB26-3342BCB710E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749212" y="2322637"/>
            <a:ext cx="1244705" cy="90776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>
            <a:off x="2475014" y="1572126"/>
            <a:ext cx="757735" cy="6593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2120688" y="4634360"/>
            <a:ext cx="1112061" cy="5737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804777" y="3916472"/>
            <a:ext cx="763874" cy="1416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電話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5.e-mail</a:t>
            </a:r>
          </a:p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生日</a:t>
            </a:r>
          </a:p>
        </p:txBody>
      </p:sp>
    </p:spTree>
    <p:extLst>
      <p:ext uri="{BB962C8B-B14F-4D97-AF65-F5344CB8AC3E}">
        <p14:creationId xmlns:p14="http://schemas.microsoft.com/office/powerpoint/2010/main" val="2617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菱形 42"/>
          <p:cNvSpPr/>
          <p:nvPr/>
        </p:nvSpPr>
        <p:spPr>
          <a:xfrm>
            <a:off x="158537" y="1247413"/>
            <a:ext cx="1244705" cy="90776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93" idx="4"/>
            <a:endCxn id="52" idx="0"/>
          </p:cNvCxnSpPr>
          <p:nvPr/>
        </p:nvCxnSpPr>
        <p:spPr>
          <a:xfrm>
            <a:off x="7756178" y="618440"/>
            <a:ext cx="0" cy="5090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184726" y="4588188"/>
            <a:ext cx="1112061" cy="5737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56077" y="2519344"/>
            <a:ext cx="896448" cy="1416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電話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5.e-mail</a:t>
            </a:r>
          </a:p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生日</a:t>
            </a:r>
          </a:p>
        </p:txBody>
      </p:sp>
      <p:sp>
        <p:nvSpPr>
          <p:cNvPr id="52" name="菱形 51"/>
          <p:cNvSpPr/>
          <p:nvPr/>
        </p:nvSpPr>
        <p:spPr>
          <a:xfrm>
            <a:off x="7573317" y="1127476"/>
            <a:ext cx="365722" cy="31625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7509956" y="1614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sp>
        <p:nvSpPr>
          <p:cNvPr id="93" name="橢圓 92"/>
          <p:cNvSpPr/>
          <p:nvPr/>
        </p:nvSpPr>
        <p:spPr>
          <a:xfrm>
            <a:off x="7666178" y="438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圓角矩形 93"/>
          <p:cNvSpPr/>
          <p:nvPr/>
        </p:nvSpPr>
        <p:spPr>
          <a:xfrm>
            <a:off x="5962650" y="1661049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查詢訂單記錄</a:t>
            </a:r>
          </a:p>
        </p:txBody>
      </p:sp>
      <p:cxnSp>
        <p:nvCxnSpPr>
          <p:cNvPr id="105" name="肘形接點 104"/>
          <p:cNvCxnSpPr>
            <a:stCxn id="52" idx="1"/>
            <a:endCxn id="94" idx="0"/>
          </p:cNvCxnSpPr>
          <p:nvPr/>
        </p:nvCxnSpPr>
        <p:spPr>
          <a:xfrm rot="10800000" flipV="1">
            <a:off x="6591995" y="1285605"/>
            <a:ext cx="981323" cy="375444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接點 106"/>
          <p:cNvCxnSpPr>
            <a:stCxn id="52" idx="3"/>
          </p:cNvCxnSpPr>
          <p:nvPr/>
        </p:nvCxnSpPr>
        <p:spPr>
          <a:xfrm>
            <a:off x="7939039" y="1285605"/>
            <a:ext cx="1088467" cy="483123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5865087" y="12312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9027506" y="13430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管理者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7756178" y="734458"/>
            <a:ext cx="1454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判斷登入權限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5" name="菱形 114"/>
          <p:cNvSpPr/>
          <p:nvPr/>
        </p:nvSpPr>
        <p:spPr>
          <a:xfrm>
            <a:off x="6409132" y="2413665"/>
            <a:ext cx="365722" cy="31625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4" idx="2"/>
            <a:endCxn id="115" idx="0"/>
          </p:cNvCxnSpPr>
          <p:nvPr/>
        </p:nvCxnSpPr>
        <p:spPr>
          <a:xfrm flipH="1">
            <a:off x="6591993" y="1975156"/>
            <a:ext cx="1" cy="43850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6608791" y="2025682"/>
            <a:ext cx="1237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是否取消訂單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0" name="肘形接點 119"/>
          <p:cNvCxnSpPr>
            <a:stCxn id="115" idx="1"/>
            <a:endCxn id="94" idx="1"/>
          </p:cNvCxnSpPr>
          <p:nvPr/>
        </p:nvCxnSpPr>
        <p:spPr>
          <a:xfrm rot="10800000">
            <a:off x="5962650" y="1818104"/>
            <a:ext cx="446482" cy="753691"/>
          </a:xfrm>
          <a:prstGeom prst="bentConnector3">
            <a:avLst>
              <a:gd name="adj1" fmla="val 1512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5947765" y="2276016"/>
            <a:ext cx="42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5962649" y="2978257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匯款等待</a:t>
            </a:r>
          </a:p>
        </p:txBody>
      </p:sp>
      <p:cxnSp>
        <p:nvCxnSpPr>
          <p:cNvPr id="126" name="直線單箭頭接點 125"/>
          <p:cNvCxnSpPr>
            <a:stCxn id="115" idx="2"/>
            <a:endCxn id="125" idx="0"/>
          </p:cNvCxnSpPr>
          <p:nvPr/>
        </p:nvCxnSpPr>
        <p:spPr>
          <a:xfrm>
            <a:off x="6591993" y="2729922"/>
            <a:ext cx="0" cy="2483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菱形 128"/>
          <p:cNvSpPr/>
          <p:nvPr/>
        </p:nvSpPr>
        <p:spPr>
          <a:xfrm>
            <a:off x="6409132" y="3634849"/>
            <a:ext cx="365722" cy="31625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單箭頭接點 129"/>
          <p:cNvCxnSpPr>
            <a:stCxn id="125" idx="2"/>
            <a:endCxn id="129" idx="0"/>
          </p:cNvCxnSpPr>
          <p:nvPr/>
        </p:nvCxnSpPr>
        <p:spPr>
          <a:xfrm>
            <a:off x="6591993" y="3292364"/>
            <a:ext cx="0" cy="3424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6552583" y="3329033"/>
            <a:ext cx="1337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是否完成匯款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551641" y="26751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圓角矩形 134"/>
          <p:cNvSpPr/>
          <p:nvPr/>
        </p:nvSpPr>
        <p:spPr>
          <a:xfrm>
            <a:off x="8385520" y="4198370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訂單鎖定</a:t>
            </a:r>
          </a:p>
        </p:txBody>
      </p:sp>
      <p:sp>
        <p:nvSpPr>
          <p:cNvPr id="144" name="文字方塊 143"/>
          <p:cNvSpPr txBox="1"/>
          <p:nvPr/>
        </p:nvSpPr>
        <p:spPr>
          <a:xfrm>
            <a:off x="6544199" y="3931690"/>
            <a:ext cx="42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4528539" y="3634607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訂單取消</a:t>
            </a:r>
          </a:p>
        </p:txBody>
      </p:sp>
      <p:cxnSp>
        <p:nvCxnSpPr>
          <p:cNvPr id="146" name="直線單箭頭接點 145"/>
          <p:cNvCxnSpPr>
            <a:stCxn id="129" idx="1"/>
            <a:endCxn id="145" idx="3"/>
          </p:cNvCxnSpPr>
          <p:nvPr/>
        </p:nvCxnSpPr>
        <p:spPr>
          <a:xfrm flipH="1" flipV="1">
            <a:off x="5787226" y="3791661"/>
            <a:ext cx="621906" cy="13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5903220" y="34636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0" name="肘形接點 149"/>
          <p:cNvCxnSpPr>
            <a:stCxn id="145" idx="0"/>
            <a:endCxn id="94" idx="1"/>
          </p:cNvCxnSpPr>
          <p:nvPr/>
        </p:nvCxnSpPr>
        <p:spPr>
          <a:xfrm rot="5400000" flipH="1" flipV="1">
            <a:off x="4652014" y="2323972"/>
            <a:ext cx="1816504" cy="804767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圓角矩形 152"/>
          <p:cNvSpPr/>
          <p:nvPr/>
        </p:nvSpPr>
        <p:spPr>
          <a:xfrm>
            <a:off x="8385520" y="4847872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發貨</a:t>
            </a:r>
          </a:p>
        </p:txBody>
      </p:sp>
      <p:sp>
        <p:nvSpPr>
          <p:cNvPr id="157" name="橢圓 156"/>
          <p:cNvSpPr/>
          <p:nvPr/>
        </p:nvSpPr>
        <p:spPr>
          <a:xfrm>
            <a:off x="7666176" y="60380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7612178" y="598683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7509952" y="6333753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</a:p>
        </p:txBody>
      </p:sp>
      <p:sp>
        <p:nvSpPr>
          <p:cNvPr id="163" name="圓角矩形 162"/>
          <p:cNvSpPr/>
          <p:nvPr/>
        </p:nvSpPr>
        <p:spPr>
          <a:xfrm>
            <a:off x="8385520" y="1768728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查詢訂單記錄</a:t>
            </a:r>
          </a:p>
        </p:txBody>
      </p:sp>
      <p:cxnSp>
        <p:nvCxnSpPr>
          <p:cNvPr id="164" name="直線單箭頭接點 163"/>
          <p:cNvCxnSpPr>
            <a:stCxn id="135" idx="2"/>
            <a:endCxn id="153" idx="0"/>
          </p:cNvCxnSpPr>
          <p:nvPr/>
        </p:nvCxnSpPr>
        <p:spPr>
          <a:xfrm>
            <a:off x="9014864" y="4512477"/>
            <a:ext cx="0" cy="33539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162">
            <a:extLst>
              <a:ext uri="{FF2B5EF4-FFF2-40B4-BE49-F238E27FC236}">
                <a16:creationId xmlns:a16="http://schemas.microsoft.com/office/drawing/2014/main" xmlns="" id="{0C93E67B-1BAD-469D-8A95-A4E9084FDF67}"/>
              </a:ext>
            </a:extLst>
          </p:cNvPr>
          <p:cNvSpPr/>
          <p:nvPr/>
        </p:nvSpPr>
        <p:spPr>
          <a:xfrm>
            <a:off x="8385519" y="2679045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修改訂單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xmlns="" id="{D629512F-68B6-4E10-BE13-DA9FC1291DFA}"/>
              </a:ext>
            </a:extLst>
          </p:cNvPr>
          <p:cNvCxnSpPr>
            <a:cxnSpLocks/>
            <a:stCxn id="163" idx="2"/>
            <a:endCxn id="48" idx="0"/>
          </p:cNvCxnSpPr>
          <p:nvPr/>
        </p:nvCxnSpPr>
        <p:spPr>
          <a:xfrm flipH="1">
            <a:off x="9014863" y="2082835"/>
            <a:ext cx="1" cy="5962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菱形 52">
            <a:extLst>
              <a:ext uri="{FF2B5EF4-FFF2-40B4-BE49-F238E27FC236}">
                <a16:creationId xmlns:a16="http://schemas.microsoft.com/office/drawing/2014/main" xmlns="" id="{6BC8CF20-2850-4FE5-AF7C-70A50D7BB321}"/>
              </a:ext>
            </a:extLst>
          </p:cNvPr>
          <p:cNvSpPr/>
          <p:nvPr/>
        </p:nvSpPr>
        <p:spPr>
          <a:xfrm>
            <a:off x="8832001" y="3483416"/>
            <a:ext cx="365722" cy="31625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21EEC725-DFD3-4A21-99A3-ED01C966DD5A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9014862" y="2993152"/>
            <a:ext cx="1" cy="4902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119">
            <a:extLst>
              <a:ext uri="{FF2B5EF4-FFF2-40B4-BE49-F238E27FC236}">
                <a16:creationId xmlns:a16="http://schemas.microsoft.com/office/drawing/2014/main" xmlns="" id="{0E66D56A-6051-4BEB-A03B-FFA950E52C3F}"/>
              </a:ext>
            </a:extLst>
          </p:cNvPr>
          <p:cNvCxnSpPr>
            <a:cxnSpLocks/>
            <a:stCxn id="53" idx="3"/>
            <a:endCxn id="48" idx="3"/>
          </p:cNvCxnSpPr>
          <p:nvPr/>
        </p:nvCxnSpPr>
        <p:spPr>
          <a:xfrm flipV="1">
            <a:off x="9197723" y="2836099"/>
            <a:ext cx="446483" cy="805446"/>
          </a:xfrm>
          <a:prstGeom prst="bentConnector3">
            <a:avLst>
              <a:gd name="adj1" fmla="val 302574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5D41B092-0FC4-4CED-912A-4772B6D4B6D7}"/>
              </a:ext>
            </a:extLst>
          </p:cNvPr>
          <p:cNvSpPr txBox="1"/>
          <p:nvPr/>
        </p:nvSpPr>
        <p:spPr>
          <a:xfrm>
            <a:off x="9014862" y="3048289"/>
            <a:ext cx="1237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是否完成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04DF3DAE-3734-4876-9B5F-4C7C736276AA}"/>
              </a:ext>
            </a:extLst>
          </p:cNvPr>
          <p:cNvSpPr txBox="1"/>
          <p:nvPr/>
        </p:nvSpPr>
        <p:spPr>
          <a:xfrm>
            <a:off x="8585647" y="3783099"/>
            <a:ext cx="42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41D025B8-6E0D-408A-8E14-4546E4A160F5}"/>
              </a:ext>
            </a:extLst>
          </p:cNvPr>
          <p:cNvSpPr txBox="1"/>
          <p:nvPr/>
        </p:nvSpPr>
        <p:spPr>
          <a:xfrm>
            <a:off x="9151629" y="33942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5961790" y="4850265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收貨</a:t>
            </a:r>
            <a:endParaRPr lang="zh-TW" altLang="en-US" sz="12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xmlns="" id="{21EEC725-DFD3-4A21-99A3-ED01C966DD5A}"/>
              </a:ext>
            </a:extLst>
          </p:cNvPr>
          <p:cNvCxnSpPr>
            <a:cxnSpLocks/>
            <a:stCxn id="53" idx="2"/>
            <a:endCxn id="135" idx="0"/>
          </p:cNvCxnSpPr>
          <p:nvPr/>
        </p:nvCxnSpPr>
        <p:spPr>
          <a:xfrm>
            <a:off x="9014862" y="3799673"/>
            <a:ext cx="2" cy="39869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129" idx="2"/>
            <a:endCxn id="55" idx="0"/>
          </p:cNvCxnSpPr>
          <p:nvPr/>
        </p:nvCxnSpPr>
        <p:spPr>
          <a:xfrm flipH="1">
            <a:off x="6591134" y="3951106"/>
            <a:ext cx="859" cy="89915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55" idx="2"/>
            <a:endCxn id="158" idx="0"/>
          </p:cNvCxnSpPr>
          <p:nvPr/>
        </p:nvCxnSpPr>
        <p:spPr>
          <a:xfrm rot="16200000" flipH="1">
            <a:off x="6762425" y="4993081"/>
            <a:ext cx="822462" cy="116504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153" idx="2"/>
            <a:endCxn id="158" idx="0"/>
          </p:cNvCxnSpPr>
          <p:nvPr/>
        </p:nvCxnSpPr>
        <p:spPr>
          <a:xfrm rot="5400000">
            <a:off x="7973094" y="4945063"/>
            <a:ext cx="824855" cy="125868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100</Words>
  <Application>Microsoft Office PowerPoint</Application>
  <PresentationFormat>自訂</PresentationFormat>
  <Paragraphs>36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仲婷 蔡</dc:creator>
  <cp:lastModifiedBy>Hewlett-Packard Company</cp:lastModifiedBy>
  <cp:revision>52</cp:revision>
  <dcterms:created xsi:type="dcterms:W3CDTF">2020-12-28T03:03:08Z</dcterms:created>
  <dcterms:modified xsi:type="dcterms:W3CDTF">2021-01-19T07:23:41Z</dcterms:modified>
</cp:coreProperties>
</file>