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9B8B80-0FC5-435D-BEF7-E91681806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2D51ACB-E57C-43E0-A456-CC5703977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36E8AC-0952-4952-8C2D-0D973B66C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9957-206D-479E-989B-1EE1C344AF5E}" type="datetimeFigureOut">
              <a:rPr lang="zh-TW" altLang="en-US" smtClean="0"/>
              <a:t>2020/12/22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88BCA5-86D5-4267-9AE4-CE444A750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E671CE-0131-42B1-B7B1-962D286DB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7918-1909-444B-92A6-CFCF306C60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5136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EA4998-B295-47CA-B50A-926F6C7C5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CD7BA80-DB2E-4B38-9E54-FFBF3D3C0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F64F21-6764-45F2-84CC-30B069B7A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9957-206D-479E-989B-1EE1C344AF5E}" type="datetimeFigureOut">
              <a:rPr lang="zh-TW" altLang="en-US" smtClean="0"/>
              <a:t>2020/12/22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1997BA-3752-4B06-BAA7-2AE97EE13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931BA1-44DC-4151-9E20-DD054AD31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7918-1909-444B-92A6-CFCF306C60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9744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1C8720F-85D3-4B4F-9235-9A97538C6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9BD8421-A88F-448C-A852-0ACEC7667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E70444-6121-48D6-9AC8-7092B2CD5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9957-206D-479E-989B-1EE1C344AF5E}" type="datetimeFigureOut">
              <a:rPr lang="zh-TW" altLang="en-US" smtClean="0"/>
              <a:t>2020/12/22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518FB9-FCC9-47A7-9E91-C4CD12079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9CACC5-B1D3-498F-B31C-D4AC91E07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7918-1909-444B-92A6-CFCF306C60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735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40709C-6B43-4CC5-AA9C-6D706E7C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25C337-D6D6-4890-94E6-3D94317FB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12D13B-944A-4A23-B384-5E9410AD7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9957-206D-479E-989B-1EE1C344AF5E}" type="datetimeFigureOut">
              <a:rPr lang="zh-TW" altLang="en-US" smtClean="0"/>
              <a:t>2020/12/22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E5B27F-1049-4371-B2F6-8FC13E62E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5A7088-1ED0-46B3-B2BB-7D8C9D82E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7918-1909-444B-92A6-CFCF306C60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0776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D48B1D-E574-4856-B90D-D3BB449E2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02D431D-5F64-420C-AF9C-CA75AEE9E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3E3C3F-805A-4A8E-A3A2-93FB02208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9957-206D-479E-989B-1EE1C344AF5E}" type="datetimeFigureOut">
              <a:rPr lang="zh-TW" altLang="en-US" smtClean="0"/>
              <a:t>2020/12/22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29035E-EFCC-426B-A559-3BCE28F83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867C53-F614-4257-9CD5-B10EA99A2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7918-1909-444B-92A6-CFCF306C60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1369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BD515A-756C-414C-AD43-3D8F135BD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7E29DC-86C9-441F-A21C-09AEAD658E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D47CDF1-880B-484F-8296-ECF47EDB6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C955BBF-33CD-4D41-81DD-BE9992FA7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9957-206D-479E-989B-1EE1C344AF5E}" type="datetimeFigureOut">
              <a:rPr lang="zh-TW" altLang="en-US" smtClean="0"/>
              <a:t>2020/12/22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21EC618-2AEC-4F00-AF29-4F4E7DC1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978899D-930D-4A1C-BFE2-581B13124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7918-1909-444B-92A6-CFCF306C60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4987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4D845D-9AA5-451D-A4BF-E041D9B57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42F74B-034C-4C39-94FC-8D2A73D4B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1D72A25-84C3-4318-B844-06B08F3DA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F420834-8B3A-429B-985E-072F1C5F7B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BB2A095-8C01-48EA-9AC8-4BD5861F63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0CB1152-A5CC-46F1-AE6E-5E7C8D2F8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9957-206D-479E-989B-1EE1C344AF5E}" type="datetimeFigureOut">
              <a:rPr lang="zh-TW" altLang="en-US" smtClean="0"/>
              <a:t>2020/12/22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D97E7B5-B087-413B-AA41-A689D32F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10C2130-BCB8-43B2-85F3-DF6BDBD23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7918-1909-444B-92A6-CFCF306C60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2624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65251C-9353-42E2-8878-05D3253BD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0698E8A-95A8-45FC-BB1D-7A01E455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9957-206D-479E-989B-1EE1C344AF5E}" type="datetimeFigureOut">
              <a:rPr lang="zh-TW" altLang="en-US" smtClean="0"/>
              <a:t>2020/12/22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438DE35-0592-4099-833D-AD5262362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F466CDD-C5AA-43B2-BE58-C6F64A8E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7918-1909-444B-92A6-CFCF306C60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063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DEF9725-D975-4A39-83D4-8C21529C2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9957-206D-479E-989B-1EE1C344AF5E}" type="datetimeFigureOut">
              <a:rPr lang="zh-TW" altLang="en-US" smtClean="0"/>
              <a:t>2020/12/22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06A390D-785D-4D42-998D-3F0E3F562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A48AB1B-B7F9-49B6-85F6-A18B8E4A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7918-1909-444B-92A6-CFCF306C60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822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C5925B-95AA-4B88-B5EA-E245CC345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EA1576-23D9-47B4-94D1-9771341BA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543E459-E3F5-41F4-9885-27C79AB83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B14A59A-3D31-40BE-999F-979D4CAD6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9957-206D-479E-989B-1EE1C344AF5E}" type="datetimeFigureOut">
              <a:rPr lang="zh-TW" altLang="en-US" smtClean="0"/>
              <a:t>2020/12/22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73469B7-CFDD-459A-AE8C-BDA180DE4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436198C-CFA8-4C8F-B2A5-5912336F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7918-1909-444B-92A6-CFCF306C60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621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37F3F7-FCB2-46EC-8A1A-6272AB72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FF95682-2833-48B2-88C6-18024B9567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245B83D-D4F6-427E-BC35-D3831F1FD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1088C94-BCC1-42F1-9966-F6699144E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9957-206D-479E-989B-1EE1C344AF5E}" type="datetimeFigureOut">
              <a:rPr lang="zh-TW" altLang="en-US" smtClean="0"/>
              <a:t>2020/12/22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752A1F-484C-4048-94D7-C9ED0A418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CE476C7-3150-42DF-BF91-50E5D3C16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7918-1909-444B-92A6-CFCF306C60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059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8F0DEA9-B59F-4D5E-B68A-EBA26E811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D73194E-32C8-47F9-9E92-5C8598FFE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C380A3-93CD-48CF-ACE2-2B0875818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19957-206D-479E-989B-1EE1C344AF5E}" type="datetimeFigureOut">
              <a:rPr lang="zh-TW" altLang="en-US" smtClean="0"/>
              <a:t>2020/12/22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F35D8F-D0F0-40A9-B293-95A47BE9C7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E4E0B2-372E-4CB8-AD1F-D3B094747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E7918-1909-444B-92A6-CFCF306C60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553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04A40A0-3D20-430D-B62F-D94588B04EF3}"/>
              </a:ext>
            </a:extLst>
          </p:cNvPr>
          <p:cNvSpPr txBox="1"/>
          <p:nvPr/>
        </p:nvSpPr>
        <p:spPr>
          <a:xfrm>
            <a:off x="815757" y="5850090"/>
            <a:ext cx="983973" cy="30777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關於我們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EEE524F-C1D2-48F4-9A70-7C1AD014F2A9}"/>
              </a:ext>
            </a:extLst>
          </p:cNvPr>
          <p:cNvSpPr txBox="1"/>
          <p:nvPr/>
        </p:nvSpPr>
        <p:spPr>
          <a:xfrm>
            <a:off x="3076993" y="772008"/>
            <a:ext cx="1184744" cy="369332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喵星人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490EA59-657D-44A7-8AE4-E3996B84B451}"/>
              </a:ext>
            </a:extLst>
          </p:cNvPr>
          <p:cNvSpPr txBox="1"/>
          <p:nvPr/>
        </p:nvSpPr>
        <p:spPr>
          <a:xfrm>
            <a:off x="4731694" y="772008"/>
            <a:ext cx="1184744" cy="369332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汪星人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DB5A0F9-1747-45DC-8E2D-DDA6D58092D4}"/>
              </a:ext>
            </a:extLst>
          </p:cNvPr>
          <p:cNvSpPr txBox="1"/>
          <p:nvPr/>
        </p:nvSpPr>
        <p:spPr>
          <a:xfrm>
            <a:off x="6386395" y="766127"/>
            <a:ext cx="1184744" cy="369332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美容預約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87B8766-556D-41D4-AF14-96260D0E3093}"/>
              </a:ext>
            </a:extLst>
          </p:cNvPr>
          <p:cNvSpPr txBox="1"/>
          <p:nvPr/>
        </p:nvSpPr>
        <p:spPr>
          <a:xfrm>
            <a:off x="8041096" y="772008"/>
            <a:ext cx="1184744" cy="369332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獸醫諮詢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B568AA9-A16C-45BD-8882-A03CF3AD0814}"/>
              </a:ext>
            </a:extLst>
          </p:cNvPr>
          <p:cNvSpPr/>
          <p:nvPr/>
        </p:nvSpPr>
        <p:spPr>
          <a:xfrm>
            <a:off x="365757" y="270343"/>
            <a:ext cx="900000" cy="90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Logo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C30C9F1-0821-4B52-A5C9-316164D17FF5}"/>
              </a:ext>
            </a:extLst>
          </p:cNvPr>
          <p:cNvSpPr txBox="1"/>
          <p:nvPr/>
        </p:nvSpPr>
        <p:spPr>
          <a:xfrm>
            <a:off x="9964318" y="341905"/>
            <a:ext cx="825603" cy="30777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023C090-A996-4A20-BA8A-9F440EDC7B24}"/>
              </a:ext>
            </a:extLst>
          </p:cNvPr>
          <p:cNvSpPr txBox="1"/>
          <p:nvPr/>
        </p:nvSpPr>
        <p:spPr>
          <a:xfrm>
            <a:off x="11000640" y="341904"/>
            <a:ext cx="825603" cy="30777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購物車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74B467B-D24B-455C-933F-DB4222BB0390}"/>
              </a:ext>
            </a:extLst>
          </p:cNvPr>
          <p:cNvSpPr/>
          <p:nvPr/>
        </p:nvSpPr>
        <p:spPr>
          <a:xfrm>
            <a:off x="365757" y="1353710"/>
            <a:ext cx="11460486" cy="13179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A0B1832-E865-4A6B-9B61-6E1678FAC52B}"/>
              </a:ext>
            </a:extLst>
          </p:cNvPr>
          <p:cNvSpPr/>
          <p:nvPr/>
        </p:nvSpPr>
        <p:spPr>
          <a:xfrm>
            <a:off x="8052679" y="1484489"/>
            <a:ext cx="900000" cy="90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Logo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94268AF-90D9-477A-AB05-B20FDDE5FE4C}"/>
              </a:ext>
            </a:extLst>
          </p:cNvPr>
          <p:cNvSpPr txBox="1"/>
          <p:nvPr/>
        </p:nvSpPr>
        <p:spPr>
          <a:xfrm>
            <a:off x="5260448" y="1934489"/>
            <a:ext cx="1804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您的毛小孩就是我們的毛小孩！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85D8908-69DA-49C6-A1EB-856D2C9C3A5C}"/>
              </a:ext>
            </a:extLst>
          </p:cNvPr>
          <p:cNvSpPr txBox="1"/>
          <p:nvPr/>
        </p:nvSpPr>
        <p:spPr>
          <a:xfrm>
            <a:off x="4070070" y="2738809"/>
            <a:ext cx="418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全方位的喵汪美容中心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D0852E0-9016-44E8-857B-5677648A3895}"/>
              </a:ext>
            </a:extLst>
          </p:cNvPr>
          <p:cNvSpPr/>
          <p:nvPr/>
        </p:nvSpPr>
        <p:spPr>
          <a:xfrm>
            <a:off x="718268" y="3375666"/>
            <a:ext cx="2864461" cy="13179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98BBC09-DC75-4995-B0EC-6C2D84134D7E}"/>
              </a:ext>
            </a:extLst>
          </p:cNvPr>
          <p:cNvSpPr/>
          <p:nvPr/>
        </p:nvSpPr>
        <p:spPr>
          <a:xfrm>
            <a:off x="4663769" y="3377654"/>
            <a:ext cx="2864461" cy="13179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6897EFB-49AA-4948-93AE-2F4CD5B15B8B}"/>
              </a:ext>
            </a:extLst>
          </p:cNvPr>
          <p:cNvSpPr/>
          <p:nvPr/>
        </p:nvSpPr>
        <p:spPr>
          <a:xfrm>
            <a:off x="8609270" y="3375666"/>
            <a:ext cx="2864461" cy="13179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AA49189-0079-48A6-943D-0C71EDCC9646}"/>
              </a:ext>
            </a:extLst>
          </p:cNvPr>
          <p:cNvSpPr txBox="1"/>
          <p:nvPr/>
        </p:nvSpPr>
        <p:spPr>
          <a:xfrm>
            <a:off x="631631" y="4788178"/>
            <a:ext cx="3037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從幼兒到成年，專屬營養師一路陪伴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6C054E7A-ADAE-4CB7-88AC-70D8D4A5F710}"/>
              </a:ext>
            </a:extLst>
          </p:cNvPr>
          <p:cNvSpPr txBox="1"/>
          <p:nvPr/>
        </p:nvSpPr>
        <p:spPr>
          <a:xfrm>
            <a:off x="4577132" y="4811206"/>
            <a:ext cx="3037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專業獸醫師記錄喵汪的點點滴滴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8CB2657-7548-463F-927C-CB5E40276ABD}"/>
              </a:ext>
            </a:extLst>
          </p:cNvPr>
          <p:cNvSpPr txBox="1"/>
          <p:nvPr/>
        </p:nvSpPr>
        <p:spPr>
          <a:xfrm>
            <a:off x="8609270" y="4811206"/>
            <a:ext cx="3037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喵汪不只是朋友，更是我們的家人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73D250A-04FE-43B9-A357-D5BA2B4D8462}"/>
              </a:ext>
            </a:extLst>
          </p:cNvPr>
          <p:cNvSpPr txBox="1"/>
          <p:nvPr/>
        </p:nvSpPr>
        <p:spPr>
          <a:xfrm>
            <a:off x="2093020" y="5850090"/>
            <a:ext cx="983973" cy="30777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照護知識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86E2994-D08B-4707-839E-606F50FAE55B}"/>
              </a:ext>
            </a:extLst>
          </p:cNvPr>
          <p:cNvSpPr txBox="1"/>
          <p:nvPr/>
        </p:nvSpPr>
        <p:spPr>
          <a:xfrm>
            <a:off x="4647546" y="5850088"/>
            <a:ext cx="983973" cy="30777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購物須知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239D411-F240-4FAC-93D8-102B297DDC25}"/>
              </a:ext>
            </a:extLst>
          </p:cNvPr>
          <p:cNvSpPr txBox="1"/>
          <p:nvPr/>
        </p:nvSpPr>
        <p:spPr>
          <a:xfrm>
            <a:off x="3370283" y="5850089"/>
            <a:ext cx="983973" cy="30777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專業獸醫</a:t>
            </a:r>
          </a:p>
        </p:txBody>
      </p:sp>
    </p:spTree>
    <p:extLst>
      <p:ext uri="{BB962C8B-B14F-4D97-AF65-F5344CB8AC3E}">
        <p14:creationId xmlns:p14="http://schemas.microsoft.com/office/powerpoint/2010/main" val="3190180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68</Words>
  <Application>Microsoft Office PowerPoint</Application>
  <PresentationFormat>寬螢幕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微軟正黑體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Ming Shiun Chung</dc:creator>
  <cp:lastModifiedBy>Ming Shiun Chung</cp:lastModifiedBy>
  <cp:revision>6</cp:revision>
  <dcterms:created xsi:type="dcterms:W3CDTF">2020-12-15T11:25:37Z</dcterms:created>
  <dcterms:modified xsi:type="dcterms:W3CDTF">2020-12-22T11:47:19Z</dcterms:modified>
</cp:coreProperties>
</file>