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960" y="-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33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01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1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47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83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90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50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8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77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07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26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27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群組 69"/>
          <p:cNvGrpSpPr/>
          <p:nvPr/>
        </p:nvGrpSpPr>
        <p:grpSpPr>
          <a:xfrm>
            <a:off x="3273162" y="1235473"/>
            <a:ext cx="5210783" cy="4383499"/>
            <a:chOff x="3273162" y="1235473"/>
            <a:chExt cx="5210783" cy="4383499"/>
          </a:xfrm>
        </p:grpSpPr>
        <p:grpSp>
          <p:nvGrpSpPr>
            <p:cNvPr id="68" name="群組 67"/>
            <p:cNvGrpSpPr/>
            <p:nvPr/>
          </p:nvGrpSpPr>
          <p:grpSpPr>
            <a:xfrm>
              <a:off x="3273162" y="1235473"/>
              <a:ext cx="5210783" cy="4088009"/>
              <a:chOff x="3273162" y="1235473"/>
              <a:chExt cx="5210783" cy="4088009"/>
            </a:xfrm>
          </p:grpSpPr>
          <p:grpSp>
            <p:nvGrpSpPr>
              <p:cNvPr id="66" name="群組 65"/>
              <p:cNvGrpSpPr/>
              <p:nvPr/>
            </p:nvGrpSpPr>
            <p:grpSpPr>
              <a:xfrm>
                <a:off x="3630044" y="1235473"/>
                <a:ext cx="4853901" cy="4088009"/>
                <a:chOff x="4248150" y="678282"/>
                <a:chExt cx="4853901" cy="4088009"/>
              </a:xfrm>
            </p:grpSpPr>
            <p:sp>
              <p:nvSpPr>
                <p:cNvPr id="2" name="橢圓 1"/>
                <p:cNvSpPr/>
                <p:nvPr/>
              </p:nvSpPr>
              <p:spPr>
                <a:xfrm>
                  <a:off x="6248563" y="1133596"/>
                  <a:ext cx="228371" cy="216723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" name="文字方塊 2"/>
                <p:cNvSpPr txBox="1"/>
                <p:nvPr/>
              </p:nvSpPr>
              <p:spPr>
                <a:xfrm>
                  <a:off x="6111395" y="854807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20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開始</a:t>
                  </a:r>
                  <a:endPara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6" name="菱形 5"/>
                <p:cNvSpPr/>
                <p:nvPr/>
              </p:nvSpPr>
              <p:spPr>
                <a:xfrm>
                  <a:off x="6062710" y="1699756"/>
                  <a:ext cx="600075" cy="600075"/>
                </a:xfrm>
                <a:prstGeom prst="diamond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" name="文字方塊 12"/>
                <p:cNvSpPr txBox="1"/>
                <p:nvPr/>
              </p:nvSpPr>
              <p:spPr>
                <a:xfrm>
                  <a:off x="6357616" y="1367487"/>
                  <a:ext cx="153118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05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[</a:t>
                  </a:r>
                  <a:r>
                    <a:rPr lang="zh-TW" altLang="en-US" sz="105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是否</a:t>
                  </a:r>
                  <a:r>
                    <a:rPr lang="zh-TW" altLang="en-US" sz="105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具有會員資格</a:t>
                  </a:r>
                  <a:r>
                    <a:rPr lang="zh-TW" altLang="en-US" sz="105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？</a:t>
                  </a:r>
                  <a:r>
                    <a:rPr lang="en-US" altLang="zh-TW" sz="105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]</a:t>
                  </a:r>
                  <a:endParaRPr lang="zh-TW" altLang="en-US" sz="1050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7049426" y="1757227"/>
                  <a:ext cx="970623" cy="485134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200" b="1" dirty="0" smtClean="0">
                      <a:solidFill>
                        <a:schemeClr val="tx1"/>
                      </a:solidFill>
                      <a:latin typeface="標楷體" pitchFamily="65" charset="-120"/>
                      <a:ea typeface="標楷體" pitchFamily="65" charset="-120"/>
                    </a:rPr>
                    <a:t>註冊</a:t>
                  </a:r>
                  <a:endParaRPr lang="zh-TW" altLang="en-US" sz="1200" b="1" dirty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endParaRPr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8338177" y="678282"/>
                  <a:ext cx="763874" cy="141650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1.</a:t>
                  </a:r>
                  <a:r>
                    <a:rPr lang="zh-TW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帳號</a:t>
                  </a:r>
                  <a:endPara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  <a:p>
                  <a:pPr lvl="0" algn="ctr"/>
                  <a:r>
                    <a:rPr lang="en-US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2.</a:t>
                  </a:r>
                  <a:r>
                    <a:rPr lang="zh-TW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密碼</a:t>
                  </a:r>
                  <a:endPara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  <a:p>
                  <a:pPr lvl="0" algn="ctr"/>
                  <a:r>
                    <a:rPr lang="en-US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3.</a:t>
                  </a:r>
                  <a:r>
                    <a:rPr lang="zh-TW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姓名</a:t>
                  </a:r>
                  <a:endPara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  <a:p>
                  <a:pPr lvl="0" algn="ctr"/>
                  <a:r>
                    <a:rPr lang="en-US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4.</a:t>
                  </a:r>
                  <a:r>
                    <a:rPr lang="zh-TW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電話</a:t>
                  </a:r>
                  <a:endPara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  <a:p>
                  <a:pPr lvl="0" algn="ctr"/>
                  <a:r>
                    <a:rPr lang="en-US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5.e-mail</a:t>
                  </a:r>
                </a:p>
                <a:p>
                  <a:pPr lvl="0" algn="ctr"/>
                  <a:r>
                    <a:rPr lang="en-US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6.</a:t>
                  </a:r>
                  <a:r>
                    <a:rPr lang="zh-TW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地址</a:t>
                  </a:r>
                  <a:endPara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  <a:p>
                  <a:pPr lvl="0" algn="ctr"/>
                  <a:r>
                    <a:rPr lang="en-US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7.</a:t>
                  </a:r>
                  <a:r>
                    <a:rPr lang="zh-TW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生日</a:t>
                  </a:r>
                  <a:endParaRPr lang="zh-TW" altLang="zh-TW" sz="11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19" name="直線單箭頭接點 18"/>
                <p:cNvCxnSpPr>
                  <a:stCxn id="15" idx="3"/>
                  <a:endCxn id="18" idx="1"/>
                </p:cNvCxnSpPr>
                <p:nvPr/>
              </p:nvCxnSpPr>
              <p:spPr>
                <a:xfrm flipV="1">
                  <a:off x="8020049" y="1386537"/>
                  <a:ext cx="318128" cy="613257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文字方塊 21"/>
                <p:cNvSpPr txBox="1"/>
                <p:nvPr/>
              </p:nvSpPr>
              <p:spPr>
                <a:xfrm>
                  <a:off x="6646147" y="1734874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No</a:t>
                  </a:r>
                  <a:endPara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31" name="直線單箭頭接點 30"/>
                <p:cNvCxnSpPr>
                  <a:stCxn id="2" idx="4"/>
                  <a:endCxn id="6" idx="0"/>
                </p:cNvCxnSpPr>
                <p:nvPr/>
              </p:nvCxnSpPr>
              <p:spPr>
                <a:xfrm flipH="1">
                  <a:off x="6362748" y="1350319"/>
                  <a:ext cx="1" cy="349437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圓角矩形 31"/>
                <p:cNvSpPr/>
                <p:nvPr/>
              </p:nvSpPr>
              <p:spPr>
                <a:xfrm>
                  <a:off x="5877438" y="2651219"/>
                  <a:ext cx="970623" cy="485134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200" b="1" dirty="0">
                      <a:solidFill>
                        <a:schemeClr val="tx1"/>
                      </a:solidFill>
                      <a:latin typeface="標楷體" pitchFamily="65" charset="-120"/>
                      <a:ea typeface="標楷體" pitchFamily="65" charset="-120"/>
                    </a:rPr>
                    <a:t>登入</a:t>
                  </a:r>
                  <a:endParaRPr lang="zh-TW" altLang="en-US" sz="1200" b="1" dirty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endParaRPr>
                </a:p>
              </p:txBody>
            </p:sp>
            <p:cxnSp>
              <p:nvCxnSpPr>
                <p:cNvPr id="33" name="直線單箭頭接點 32"/>
                <p:cNvCxnSpPr/>
                <p:nvPr/>
              </p:nvCxnSpPr>
              <p:spPr>
                <a:xfrm flipH="1">
                  <a:off x="6362749" y="2302101"/>
                  <a:ext cx="1" cy="349437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單箭頭接點 35"/>
                <p:cNvCxnSpPr/>
                <p:nvPr/>
              </p:nvCxnSpPr>
              <p:spPr>
                <a:xfrm rot="16200000" flipH="1">
                  <a:off x="6848060" y="1825075"/>
                  <a:ext cx="1" cy="349437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單箭頭接點 38"/>
                <p:cNvCxnSpPr/>
                <p:nvPr/>
              </p:nvCxnSpPr>
              <p:spPr>
                <a:xfrm flipH="1">
                  <a:off x="7534787" y="2252525"/>
                  <a:ext cx="1" cy="349437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菱形 39"/>
                <p:cNvSpPr/>
                <p:nvPr/>
              </p:nvSpPr>
              <p:spPr>
                <a:xfrm>
                  <a:off x="7234699" y="2593748"/>
                  <a:ext cx="600075" cy="600075"/>
                </a:xfrm>
                <a:prstGeom prst="diamond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文字方塊 40"/>
                <p:cNvSpPr txBox="1"/>
                <p:nvPr/>
              </p:nvSpPr>
              <p:spPr>
                <a:xfrm>
                  <a:off x="7543822" y="2277832"/>
                  <a:ext cx="153118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05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[</a:t>
                  </a:r>
                  <a:r>
                    <a:rPr lang="zh-TW" altLang="en-US" sz="105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資料輸入是否正確？</a:t>
                  </a:r>
                  <a:r>
                    <a:rPr lang="en-US" altLang="zh-TW" sz="105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]</a:t>
                  </a:r>
                  <a:endParaRPr lang="zh-TW" altLang="en-US" sz="1050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42" name="文字方塊 41"/>
                <p:cNvSpPr txBox="1"/>
                <p:nvPr/>
              </p:nvSpPr>
              <p:spPr>
                <a:xfrm>
                  <a:off x="5942118" y="2312266"/>
                  <a:ext cx="4154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Yes</a:t>
                  </a:r>
                  <a:endPara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43" name="直線單箭頭接點 42"/>
                <p:cNvCxnSpPr>
                  <a:endCxn id="47" idx="3"/>
                </p:cNvCxnSpPr>
                <p:nvPr/>
              </p:nvCxnSpPr>
              <p:spPr>
                <a:xfrm flipH="1">
                  <a:off x="5267325" y="3055241"/>
                  <a:ext cx="610115" cy="230364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矩形 46"/>
                <p:cNvSpPr/>
                <p:nvPr/>
              </p:nvSpPr>
              <p:spPr>
                <a:xfrm>
                  <a:off x="4248150" y="3032285"/>
                  <a:ext cx="1019175" cy="50664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1.</a:t>
                  </a:r>
                  <a:r>
                    <a:rPr lang="zh-TW" altLang="en-US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輸入帳號</a:t>
                  </a:r>
                  <a:endPara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  <a:p>
                  <a:pPr lvl="0" algn="ctr"/>
                  <a:r>
                    <a:rPr lang="en-US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2.</a:t>
                  </a:r>
                  <a:r>
                    <a:rPr lang="zh-TW" altLang="en-US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輸入密碼</a:t>
                  </a:r>
                  <a:endPara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49" name="肘形接點 48"/>
                <p:cNvCxnSpPr>
                  <a:stCxn id="40" idx="3"/>
                  <a:endCxn id="15" idx="3"/>
                </p:cNvCxnSpPr>
                <p:nvPr/>
              </p:nvCxnSpPr>
              <p:spPr>
                <a:xfrm flipV="1">
                  <a:off x="7834774" y="1999794"/>
                  <a:ext cx="185275" cy="893992"/>
                </a:xfrm>
                <a:prstGeom prst="bentConnector3">
                  <a:avLst>
                    <a:gd name="adj1" fmla="val 223384"/>
                  </a:avLst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文字方塊 49"/>
                <p:cNvSpPr txBox="1"/>
                <p:nvPr/>
              </p:nvSpPr>
              <p:spPr>
                <a:xfrm>
                  <a:off x="7850772" y="2893786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No</a:t>
                  </a:r>
                  <a:endPara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51" name="直線單箭頭接點 50"/>
                <p:cNvCxnSpPr/>
                <p:nvPr/>
              </p:nvCxnSpPr>
              <p:spPr>
                <a:xfrm flipH="1">
                  <a:off x="6362749" y="3139622"/>
                  <a:ext cx="1" cy="349437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菱形 51"/>
                <p:cNvSpPr/>
                <p:nvPr/>
              </p:nvSpPr>
              <p:spPr>
                <a:xfrm>
                  <a:off x="6057578" y="3489059"/>
                  <a:ext cx="600075" cy="600075"/>
                </a:xfrm>
                <a:prstGeom prst="diamond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3" name="文字方塊 52"/>
                <p:cNvSpPr txBox="1"/>
                <p:nvPr/>
              </p:nvSpPr>
              <p:spPr>
                <a:xfrm>
                  <a:off x="6362747" y="3140979"/>
                  <a:ext cx="180049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05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[</a:t>
                  </a:r>
                  <a:r>
                    <a:rPr lang="zh-TW" altLang="en-US" sz="105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帳號</a:t>
                  </a:r>
                  <a:r>
                    <a:rPr lang="zh-TW" altLang="en-US" sz="1050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密碼</a:t>
                  </a:r>
                  <a:r>
                    <a:rPr lang="zh-TW" altLang="en-US" sz="105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輸入是否正確？</a:t>
                  </a:r>
                  <a:r>
                    <a:rPr lang="en-US" altLang="zh-TW" sz="105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]</a:t>
                  </a:r>
                  <a:endParaRPr lang="zh-TW" altLang="en-US" sz="1050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54" name="直線單箭頭接點 53"/>
                <p:cNvCxnSpPr/>
                <p:nvPr/>
              </p:nvCxnSpPr>
              <p:spPr>
                <a:xfrm flipH="1">
                  <a:off x="6362749" y="4089134"/>
                  <a:ext cx="1" cy="349437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文字方塊 54"/>
                <p:cNvSpPr txBox="1"/>
                <p:nvPr/>
              </p:nvSpPr>
              <p:spPr>
                <a:xfrm>
                  <a:off x="6361876" y="4089134"/>
                  <a:ext cx="4154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Yes</a:t>
                  </a:r>
                  <a:endPara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56" name="橢圓 55"/>
                <p:cNvSpPr/>
                <p:nvPr/>
              </p:nvSpPr>
              <p:spPr>
                <a:xfrm>
                  <a:off x="6248564" y="4497398"/>
                  <a:ext cx="228371" cy="216723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7" name="橢圓 56"/>
                <p:cNvSpPr/>
                <p:nvPr/>
              </p:nvSpPr>
              <p:spPr>
                <a:xfrm>
                  <a:off x="6202219" y="4445229"/>
                  <a:ext cx="321062" cy="32106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3" name="肘形接點 62"/>
                <p:cNvCxnSpPr>
                  <a:stCxn id="52" idx="1"/>
                  <a:endCxn id="32" idx="1"/>
                </p:cNvCxnSpPr>
                <p:nvPr/>
              </p:nvCxnSpPr>
              <p:spPr>
                <a:xfrm rot="10800000">
                  <a:off x="5877438" y="2893787"/>
                  <a:ext cx="180140" cy="895311"/>
                </a:xfrm>
                <a:prstGeom prst="bentConnector3">
                  <a:avLst>
                    <a:gd name="adj1" fmla="val 226901"/>
                  </a:avLst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文字方塊 63"/>
                <p:cNvSpPr txBox="1"/>
                <p:nvPr/>
              </p:nvSpPr>
              <p:spPr>
                <a:xfrm>
                  <a:off x="5687115" y="3512099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No</a:t>
                  </a:r>
                  <a:endPara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p:grpSp>
          <p:sp>
            <p:nvSpPr>
              <p:cNvPr id="67" name="文字方塊 66"/>
              <p:cNvSpPr txBox="1"/>
              <p:nvPr/>
            </p:nvSpPr>
            <p:spPr>
              <a:xfrm>
                <a:off x="3273162" y="1521510"/>
                <a:ext cx="19287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6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會員註冊</a:t>
                </a:r>
                <a:r>
                  <a:rPr lang="en-US" altLang="zh-TW" sz="16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/</a:t>
                </a:r>
                <a:r>
                  <a:rPr lang="zh-TW" altLang="en-US" sz="16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登入程序</a:t>
                </a:r>
                <a:endParaRPr lang="zh-TW" altLang="en-US" sz="16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69" name="文字方塊 68"/>
            <p:cNvSpPr txBox="1"/>
            <p:nvPr/>
          </p:nvSpPr>
          <p:spPr>
            <a:xfrm>
              <a:off x="5498422" y="534197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結束</a:t>
              </a:r>
              <a:endPara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804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群組 98"/>
          <p:cNvGrpSpPr/>
          <p:nvPr/>
        </p:nvGrpSpPr>
        <p:grpSpPr>
          <a:xfrm>
            <a:off x="2996937" y="230792"/>
            <a:ext cx="5623188" cy="6348312"/>
            <a:chOff x="2996937" y="230792"/>
            <a:chExt cx="5623188" cy="6348312"/>
          </a:xfrm>
        </p:grpSpPr>
        <p:grpSp>
          <p:nvGrpSpPr>
            <p:cNvPr id="97" name="群組 96"/>
            <p:cNvGrpSpPr/>
            <p:nvPr/>
          </p:nvGrpSpPr>
          <p:grpSpPr>
            <a:xfrm>
              <a:off x="3977725" y="230792"/>
              <a:ext cx="4642400" cy="6348312"/>
              <a:chOff x="3977725" y="230792"/>
              <a:chExt cx="4642400" cy="6348312"/>
            </a:xfrm>
          </p:grpSpPr>
          <p:grpSp>
            <p:nvGrpSpPr>
              <p:cNvPr id="64" name="群組 63"/>
              <p:cNvGrpSpPr/>
              <p:nvPr/>
            </p:nvGrpSpPr>
            <p:grpSpPr>
              <a:xfrm>
                <a:off x="3977725" y="230792"/>
                <a:ext cx="3228981" cy="6348312"/>
                <a:chOff x="4288707" y="92293"/>
                <a:chExt cx="3228981" cy="6348312"/>
              </a:xfrm>
            </p:grpSpPr>
            <p:sp>
              <p:nvSpPr>
                <p:cNvPr id="2" name="橢圓 1"/>
                <p:cNvSpPr/>
                <p:nvPr/>
              </p:nvSpPr>
              <p:spPr>
                <a:xfrm>
                  <a:off x="5942435" y="369292"/>
                  <a:ext cx="228371" cy="216723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" name="文字方塊 2"/>
                <p:cNvSpPr txBox="1"/>
                <p:nvPr/>
              </p:nvSpPr>
              <p:spPr>
                <a:xfrm>
                  <a:off x="5810400" y="92293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20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開始</a:t>
                  </a:r>
                  <a:endPara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4" name="直線單箭頭接點 3"/>
                <p:cNvCxnSpPr/>
                <p:nvPr/>
              </p:nvCxnSpPr>
              <p:spPr>
                <a:xfrm flipH="1">
                  <a:off x="6061753" y="587805"/>
                  <a:ext cx="1" cy="349437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" name="圓角矩形 4"/>
                <p:cNvSpPr/>
                <p:nvPr/>
              </p:nvSpPr>
              <p:spPr>
                <a:xfrm>
                  <a:off x="5576442" y="937242"/>
                  <a:ext cx="970623" cy="485134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200" b="1" dirty="0">
                      <a:solidFill>
                        <a:schemeClr val="tx1"/>
                      </a:solidFill>
                      <a:latin typeface="標楷體" pitchFamily="65" charset="-120"/>
                      <a:ea typeface="標楷體" pitchFamily="65" charset="-120"/>
                    </a:rPr>
                    <a:t>瀏覽</a:t>
                  </a:r>
                  <a:endParaRPr lang="zh-TW" altLang="en-US" sz="1200" b="1" dirty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endParaRPr>
                </a:p>
              </p:txBody>
            </p:sp>
            <p:sp>
              <p:nvSpPr>
                <p:cNvPr id="6" name="文字方塊 5"/>
                <p:cNvSpPr txBox="1"/>
                <p:nvPr/>
              </p:nvSpPr>
              <p:spPr>
                <a:xfrm>
                  <a:off x="6056618" y="1423096"/>
                  <a:ext cx="85792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050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行為者類型</a:t>
                  </a:r>
                  <a:endParaRPr lang="zh-TW" altLang="en-US" sz="1050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7" name="菱形 6"/>
                <p:cNvSpPr/>
                <p:nvPr/>
              </p:nvSpPr>
              <p:spPr>
                <a:xfrm>
                  <a:off x="5756581" y="1771813"/>
                  <a:ext cx="600075" cy="600075"/>
                </a:xfrm>
                <a:prstGeom prst="diamond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4288707" y="401453"/>
                  <a:ext cx="1005817" cy="77439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1</a:t>
                  </a:r>
                  <a:r>
                    <a:rPr lang="en-US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.</a:t>
                  </a:r>
                  <a:r>
                    <a:rPr lang="zh-TW" altLang="en-US" sz="1100" b="1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商品名稱</a:t>
                  </a:r>
                  <a:endPara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  <a:p>
                  <a:pPr lvl="0" algn="ctr"/>
                  <a:r>
                    <a:rPr lang="en-US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2</a:t>
                  </a:r>
                  <a:r>
                    <a:rPr lang="en-US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.</a:t>
                  </a:r>
                  <a:r>
                    <a:rPr lang="zh-TW" altLang="en-US" sz="1100" b="1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詳細資料</a:t>
                  </a:r>
                  <a:endPara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  <a:p>
                  <a:pPr lvl="0" algn="ctr"/>
                  <a:r>
                    <a:rPr lang="en-US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3</a:t>
                  </a:r>
                  <a:r>
                    <a:rPr lang="en-US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.</a:t>
                  </a:r>
                  <a:r>
                    <a:rPr lang="zh-TW" altLang="en-US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單價</a:t>
                  </a:r>
                  <a:endPara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  <a:p>
                  <a:pPr lvl="0" algn="ctr"/>
                  <a:r>
                    <a:rPr lang="en-US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4.</a:t>
                  </a:r>
                  <a:r>
                    <a:rPr lang="zh-TW" altLang="en-US" sz="1100" b="1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數量</a:t>
                  </a:r>
                  <a:endPara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9" name="直線單箭頭接點 8"/>
                <p:cNvCxnSpPr/>
                <p:nvPr/>
              </p:nvCxnSpPr>
              <p:spPr>
                <a:xfrm flipH="1">
                  <a:off x="6056619" y="1422376"/>
                  <a:ext cx="1" cy="349437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單箭頭接點 9"/>
                <p:cNvCxnSpPr>
                  <a:endCxn id="8" idx="3"/>
                </p:cNvCxnSpPr>
                <p:nvPr/>
              </p:nvCxnSpPr>
              <p:spPr>
                <a:xfrm flipH="1" flipV="1">
                  <a:off x="5294524" y="788649"/>
                  <a:ext cx="281920" cy="177648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圓角矩形 12"/>
                <p:cNvSpPr/>
                <p:nvPr/>
              </p:nvSpPr>
              <p:spPr>
                <a:xfrm>
                  <a:off x="4605821" y="2371888"/>
                  <a:ext cx="970623" cy="485134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200" b="1" dirty="0">
                      <a:solidFill>
                        <a:schemeClr val="tx1"/>
                      </a:solidFill>
                      <a:latin typeface="標楷體" pitchFamily="65" charset="-120"/>
                      <a:ea typeface="標楷體" pitchFamily="65" charset="-120"/>
                    </a:rPr>
                    <a:t>設定訂購數量</a:t>
                  </a:r>
                  <a:endParaRPr lang="zh-TW" altLang="en-US" sz="1200" b="1" dirty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endParaRPr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6547065" y="2371888"/>
                  <a:ext cx="970623" cy="485134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200" b="1" dirty="0">
                      <a:solidFill>
                        <a:schemeClr val="tx1"/>
                      </a:solidFill>
                      <a:latin typeface="標楷體" pitchFamily="65" charset="-120"/>
                      <a:ea typeface="標楷體" pitchFamily="65" charset="-120"/>
                    </a:rPr>
                    <a:t>查閱</a:t>
                  </a:r>
                  <a:endParaRPr lang="zh-TW" altLang="en-US" sz="1200" b="1" dirty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endParaRPr>
                </a:p>
              </p:txBody>
            </p:sp>
            <p:cxnSp>
              <p:nvCxnSpPr>
                <p:cNvPr id="16" name="肘形接點 15"/>
                <p:cNvCxnSpPr>
                  <a:stCxn id="7" idx="1"/>
                  <a:endCxn id="13" idx="0"/>
                </p:cNvCxnSpPr>
                <p:nvPr/>
              </p:nvCxnSpPr>
              <p:spPr>
                <a:xfrm rot="10800000" flipV="1">
                  <a:off x="5091133" y="2071850"/>
                  <a:ext cx="665448" cy="300037"/>
                </a:xfrm>
                <a:prstGeom prst="bentConnector2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肘形接點 18"/>
                <p:cNvCxnSpPr>
                  <a:stCxn id="7" idx="3"/>
                  <a:endCxn id="14" idx="0"/>
                </p:cNvCxnSpPr>
                <p:nvPr/>
              </p:nvCxnSpPr>
              <p:spPr>
                <a:xfrm>
                  <a:off x="6356656" y="2071851"/>
                  <a:ext cx="675721" cy="300037"/>
                </a:xfrm>
                <a:prstGeom prst="bentConnector2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文字方塊 27"/>
                <p:cNvSpPr txBox="1"/>
                <p:nvPr/>
              </p:nvSpPr>
              <p:spPr>
                <a:xfrm>
                  <a:off x="6400204" y="1820220"/>
                  <a:ext cx="58862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050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管理者</a:t>
                  </a:r>
                  <a:endParaRPr lang="zh-TW" altLang="en-US" sz="1050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29" name="文字方塊 28"/>
                <p:cNvSpPr txBox="1"/>
                <p:nvPr/>
              </p:nvSpPr>
              <p:spPr>
                <a:xfrm>
                  <a:off x="5067918" y="1826420"/>
                  <a:ext cx="58862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050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行為</a:t>
                  </a:r>
                  <a:r>
                    <a:rPr lang="zh-TW" altLang="en-US" sz="105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者</a:t>
                  </a:r>
                  <a:endParaRPr lang="zh-TW" altLang="en-US" sz="1050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34" name="直線單箭頭接點 33"/>
                <p:cNvCxnSpPr/>
                <p:nvPr/>
              </p:nvCxnSpPr>
              <p:spPr>
                <a:xfrm flipH="1">
                  <a:off x="5091133" y="2857022"/>
                  <a:ext cx="1" cy="349437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圓角矩形 34"/>
                <p:cNvSpPr/>
                <p:nvPr/>
              </p:nvSpPr>
              <p:spPr>
                <a:xfrm>
                  <a:off x="4605819" y="3206459"/>
                  <a:ext cx="970623" cy="485134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200" b="1" dirty="0">
                      <a:solidFill>
                        <a:schemeClr val="tx1"/>
                      </a:solidFill>
                      <a:latin typeface="標楷體" pitchFamily="65" charset="-120"/>
                      <a:ea typeface="標楷體" pitchFamily="65" charset="-120"/>
                    </a:rPr>
                    <a:t>新增訂購商品</a:t>
                  </a:r>
                  <a:endParaRPr lang="zh-TW" altLang="en-US" sz="1200" b="1" dirty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endParaRPr>
                </a:p>
              </p:txBody>
            </p:sp>
            <p:cxnSp>
              <p:nvCxnSpPr>
                <p:cNvPr id="36" name="直線單箭頭接點 35"/>
                <p:cNvCxnSpPr/>
                <p:nvPr/>
              </p:nvCxnSpPr>
              <p:spPr>
                <a:xfrm flipH="1">
                  <a:off x="5091134" y="3691593"/>
                  <a:ext cx="1" cy="349437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圓角矩形 36"/>
                <p:cNvSpPr/>
                <p:nvPr/>
              </p:nvSpPr>
              <p:spPr>
                <a:xfrm>
                  <a:off x="4605818" y="4041030"/>
                  <a:ext cx="970623" cy="485134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200" b="1" dirty="0">
                      <a:solidFill>
                        <a:schemeClr val="tx1"/>
                      </a:solidFill>
                      <a:latin typeface="標楷體" pitchFamily="65" charset="-120"/>
                      <a:ea typeface="標楷體" pitchFamily="65" charset="-120"/>
                    </a:rPr>
                    <a:t>計算總金額</a:t>
                  </a:r>
                  <a:endParaRPr lang="zh-TW" altLang="en-US" sz="1200" b="1" dirty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endParaRPr>
                </a:p>
              </p:txBody>
            </p:sp>
            <p:cxnSp>
              <p:nvCxnSpPr>
                <p:cNvPr id="40" name="直線單箭頭接點 39"/>
                <p:cNvCxnSpPr/>
                <p:nvPr/>
              </p:nvCxnSpPr>
              <p:spPr>
                <a:xfrm flipH="1">
                  <a:off x="5095920" y="4526164"/>
                  <a:ext cx="1" cy="349437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菱形 40"/>
                <p:cNvSpPr/>
                <p:nvPr/>
              </p:nvSpPr>
              <p:spPr>
                <a:xfrm>
                  <a:off x="4796027" y="4875601"/>
                  <a:ext cx="600075" cy="600075"/>
                </a:xfrm>
                <a:prstGeom prst="diamond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文字方塊 41"/>
                <p:cNvSpPr txBox="1"/>
                <p:nvPr/>
              </p:nvSpPr>
              <p:spPr>
                <a:xfrm>
                  <a:off x="5096064" y="4526164"/>
                  <a:ext cx="126188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05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[</a:t>
                  </a:r>
                  <a:r>
                    <a:rPr lang="zh-TW" altLang="en-US" sz="105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是否訂購完畢？</a:t>
                  </a:r>
                  <a:r>
                    <a:rPr lang="en-US" altLang="zh-TW" sz="105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]</a:t>
                  </a:r>
                  <a:endParaRPr lang="zh-TW" altLang="en-US" sz="1050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43" name="直線單箭頭接點 42"/>
                <p:cNvCxnSpPr/>
                <p:nvPr/>
              </p:nvCxnSpPr>
              <p:spPr>
                <a:xfrm flipH="1">
                  <a:off x="5095920" y="5490258"/>
                  <a:ext cx="1" cy="349437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文字方塊 43"/>
                <p:cNvSpPr txBox="1"/>
                <p:nvPr/>
              </p:nvSpPr>
              <p:spPr>
                <a:xfrm>
                  <a:off x="5096064" y="5465050"/>
                  <a:ext cx="4154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Yes</a:t>
                  </a:r>
                  <a:endPara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45" name="橢圓 44"/>
                <p:cNvSpPr/>
                <p:nvPr/>
              </p:nvSpPr>
              <p:spPr>
                <a:xfrm>
                  <a:off x="4981878" y="5891864"/>
                  <a:ext cx="228371" cy="216723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" name="橢圓 45"/>
                <p:cNvSpPr/>
                <p:nvPr/>
              </p:nvSpPr>
              <p:spPr>
                <a:xfrm>
                  <a:off x="4930598" y="5839695"/>
                  <a:ext cx="321062" cy="32106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7" name="文字方塊 46"/>
                <p:cNvSpPr txBox="1"/>
                <p:nvPr/>
              </p:nvSpPr>
              <p:spPr>
                <a:xfrm>
                  <a:off x="4844907" y="6163606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200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結束</a:t>
                  </a:r>
                  <a:endPara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59" name="肘形接點 58"/>
                <p:cNvCxnSpPr>
                  <a:stCxn id="41" idx="1"/>
                  <a:endCxn id="5" idx="1"/>
                </p:cNvCxnSpPr>
                <p:nvPr/>
              </p:nvCxnSpPr>
              <p:spPr>
                <a:xfrm rot="10800000" flipH="1">
                  <a:off x="4796026" y="1179809"/>
                  <a:ext cx="780415" cy="3995830"/>
                </a:xfrm>
                <a:prstGeom prst="bentConnector3">
                  <a:avLst>
                    <a:gd name="adj1" fmla="val -67128"/>
                  </a:avLst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文字方塊 60"/>
                <p:cNvSpPr txBox="1"/>
                <p:nvPr/>
              </p:nvSpPr>
              <p:spPr>
                <a:xfrm>
                  <a:off x="4364159" y="4901530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No</a:t>
                  </a:r>
                  <a:endPara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63" name="肘形接點 62"/>
                <p:cNvCxnSpPr>
                  <a:stCxn id="14" idx="2"/>
                  <a:endCxn id="46" idx="6"/>
                </p:cNvCxnSpPr>
                <p:nvPr/>
              </p:nvCxnSpPr>
              <p:spPr>
                <a:xfrm rot="5400000">
                  <a:off x="4570417" y="3538266"/>
                  <a:ext cx="3143204" cy="1780717"/>
                </a:xfrm>
                <a:prstGeom prst="bentConnector2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" name="直線單箭頭接點 64"/>
              <p:cNvCxnSpPr>
                <a:stCxn id="14" idx="3"/>
                <a:endCxn id="68" idx="1"/>
              </p:cNvCxnSpPr>
              <p:nvPr/>
            </p:nvCxnSpPr>
            <p:spPr>
              <a:xfrm>
                <a:off x="7206706" y="2752954"/>
                <a:ext cx="288107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矩形 67"/>
              <p:cNvSpPr/>
              <p:nvPr/>
            </p:nvSpPr>
            <p:spPr>
              <a:xfrm>
                <a:off x="7494813" y="2435377"/>
                <a:ext cx="1125312" cy="6351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1.</a:t>
                </a:r>
                <a:r>
                  <a:rPr lang="zh-TW" altLang="en-US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使用者訂單</a:t>
                </a:r>
                <a:endPara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0" algn="ctr"/>
                <a:r>
                  <a: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2.</a:t>
                </a:r>
                <a:r>
                  <a:rPr lang="zh-TW" altLang="en-US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訂單資訊</a:t>
                </a:r>
                <a:endParaRPr lang="zh-TW" altLang="zh-TW" sz="11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70" name="直線單箭頭接點 69"/>
              <p:cNvCxnSpPr>
                <a:stCxn id="37" idx="3"/>
                <a:endCxn id="71" idx="1"/>
              </p:cNvCxnSpPr>
              <p:nvPr/>
            </p:nvCxnSpPr>
            <p:spPr>
              <a:xfrm flipV="1">
                <a:off x="5265459" y="4012348"/>
                <a:ext cx="380431" cy="40974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矩形 70"/>
              <p:cNvSpPr/>
              <p:nvPr/>
            </p:nvSpPr>
            <p:spPr>
              <a:xfrm>
                <a:off x="5645890" y="3457573"/>
                <a:ext cx="957673" cy="110954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1.</a:t>
                </a:r>
                <a:r>
                  <a:rPr lang="zh-TW" altLang="en-US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商品名稱</a:t>
                </a:r>
                <a:endPara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0" algn="ctr"/>
                <a:r>
                  <a: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2.</a:t>
                </a:r>
                <a:r>
                  <a:rPr lang="zh-TW" altLang="en-US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商品編號</a:t>
                </a:r>
                <a:endPara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0" algn="ctr"/>
                <a:r>
                  <a: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3.</a:t>
                </a:r>
                <a:r>
                  <a:rPr lang="zh-TW" altLang="en-US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單價</a:t>
                </a:r>
                <a:endPara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0" algn="ctr"/>
                <a:r>
                  <a: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4.</a:t>
                </a:r>
                <a:r>
                  <a:rPr lang="zh-TW" altLang="en-US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數量</a:t>
                </a:r>
                <a:endPara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0" algn="ctr"/>
                <a:r>
                  <a: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5.</a:t>
                </a:r>
                <a:r>
                  <a:rPr lang="zh-TW" altLang="en-US" sz="11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小</a:t>
                </a:r>
                <a:r>
                  <a:rPr lang="zh-TW" altLang="en-US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計</a:t>
                </a:r>
                <a:endPara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0" algn="ctr"/>
                <a:r>
                  <a: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6.</a:t>
                </a:r>
                <a:r>
                  <a:rPr lang="zh-TW" altLang="en-US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總價</a:t>
                </a:r>
                <a:endParaRPr lang="zh-TW" altLang="zh-TW" sz="11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98" name="文字方塊 97"/>
            <p:cNvSpPr txBox="1"/>
            <p:nvPr/>
          </p:nvSpPr>
          <p:spPr>
            <a:xfrm>
              <a:off x="2996937" y="774737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購物車</a:t>
              </a:r>
              <a:endPara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113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群組 40"/>
          <p:cNvGrpSpPr/>
          <p:nvPr/>
        </p:nvGrpSpPr>
        <p:grpSpPr>
          <a:xfrm>
            <a:off x="3503087" y="1245389"/>
            <a:ext cx="4987811" cy="4076451"/>
            <a:chOff x="3242302" y="230791"/>
            <a:chExt cx="4987811" cy="4076451"/>
          </a:xfrm>
        </p:grpSpPr>
        <p:sp>
          <p:nvSpPr>
            <p:cNvPr id="2" name="矩形 1"/>
            <p:cNvSpPr/>
            <p:nvPr/>
          </p:nvSpPr>
          <p:spPr>
            <a:xfrm>
              <a:off x="7466239" y="1531465"/>
              <a:ext cx="763874" cy="12530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TW" altLang="en-US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會員資料</a:t>
              </a:r>
              <a:r>
                <a: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:</a:t>
              </a:r>
            </a:p>
            <a:p>
              <a:pPr lvl="0" algn="ctr"/>
              <a:r>
                <a: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</a:t>
              </a:r>
              <a:r>
                <a:rPr lang="zh-TW" altLang="en-US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維護</a:t>
              </a:r>
              <a:endPara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lvl="0" algn="ctr"/>
              <a:r>
                <a: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2.</a:t>
              </a:r>
              <a:r>
                <a:rPr lang="zh-TW" altLang="en-US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管理</a:t>
              </a:r>
              <a:endPara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lvl="0" algn="ctr"/>
              <a:r>
                <a: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3.</a:t>
              </a:r>
              <a:r>
                <a:rPr lang="zh-TW" altLang="en-US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修改</a:t>
              </a:r>
              <a:endPara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lvl="0" algn="ctr"/>
              <a:r>
                <a: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4.</a:t>
              </a:r>
              <a:r>
                <a:rPr lang="zh-TW" altLang="en-US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刪除</a:t>
              </a:r>
              <a:endPara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lvl="0" algn="ctr"/>
              <a:r>
                <a: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5.</a:t>
              </a:r>
              <a:r>
                <a:rPr lang="zh-TW" altLang="en-US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封鎖</a:t>
              </a:r>
              <a:endParaRPr lang="zh-TW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4178037" y="55997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會員</a:t>
              </a:r>
              <a:r>
                <a:rPr lang="zh-TW" altLang="en-US" sz="1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管理</a:t>
              </a:r>
              <a:endPara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" name="橢圓 3"/>
            <p:cNvSpPr/>
            <p:nvPr/>
          </p:nvSpPr>
          <p:spPr>
            <a:xfrm>
              <a:off x="5636586" y="507791"/>
              <a:ext cx="228371" cy="21672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5504550" y="230791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開始</a:t>
              </a:r>
              <a:endPara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6" name="直線單箭頭接點 5"/>
            <p:cNvCxnSpPr/>
            <p:nvPr/>
          </p:nvCxnSpPr>
          <p:spPr>
            <a:xfrm flipH="1">
              <a:off x="5750771" y="726304"/>
              <a:ext cx="1" cy="349437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菱形 6"/>
            <p:cNvSpPr/>
            <p:nvPr/>
          </p:nvSpPr>
          <p:spPr>
            <a:xfrm>
              <a:off x="5450734" y="1075741"/>
              <a:ext cx="600075" cy="600075"/>
            </a:xfrm>
            <a:prstGeom prst="diamond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肘形接點 7"/>
            <p:cNvCxnSpPr>
              <a:stCxn id="7" idx="1"/>
              <a:endCxn id="10" idx="0"/>
            </p:cNvCxnSpPr>
            <p:nvPr/>
          </p:nvCxnSpPr>
          <p:spPr>
            <a:xfrm rot="10800000" flipV="1">
              <a:off x="4774020" y="1375779"/>
              <a:ext cx="676714" cy="539660"/>
            </a:xfrm>
            <a:prstGeom prst="bentConnector2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圓角矩形 9"/>
            <p:cNvSpPr/>
            <p:nvPr/>
          </p:nvSpPr>
          <p:spPr>
            <a:xfrm>
              <a:off x="4288708" y="1915439"/>
              <a:ext cx="970623" cy="48513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修改資料</a:t>
              </a:r>
              <a:endParaRPr lang="zh-TW" altLang="en-US" sz="12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5745635" y="726304"/>
              <a:ext cx="857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5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行為者類型</a:t>
              </a:r>
              <a:endParaRPr lang="zh-TW" altLang="en-US" sz="105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4" name="肘形接點 13"/>
            <p:cNvCxnSpPr>
              <a:endCxn id="15" idx="0"/>
            </p:cNvCxnSpPr>
            <p:nvPr/>
          </p:nvCxnSpPr>
          <p:spPr>
            <a:xfrm>
              <a:off x="6045674" y="1375779"/>
              <a:ext cx="675721" cy="539660"/>
            </a:xfrm>
            <a:prstGeom prst="bentConnector2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圓角矩形 14"/>
            <p:cNvSpPr/>
            <p:nvPr/>
          </p:nvSpPr>
          <p:spPr>
            <a:xfrm>
              <a:off x="6236083" y="1915439"/>
              <a:ext cx="970623" cy="48513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審核</a:t>
              </a:r>
              <a:endParaRPr lang="zh-TW" altLang="en-US" sz="12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818065" y="1124632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5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行為</a:t>
              </a:r>
              <a:r>
                <a:rPr lang="zh-TW" altLang="en-US" sz="105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者</a:t>
              </a:r>
              <a:endParaRPr lang="zh-TW" altLang="en-US" sz="105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089222" y="1118431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5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管理者</a:t>
              </a:r>
              <a:endParaRPr lang="zh-TW" altLang="en-US" sz="105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242302" y="1449750"/>
              <a:ext cx="763874" cy="14165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</a:t>
              </a:r>
              <a:r>
                <a:rPr lang="zh-TW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帳號</a:t>
              </a:r>
              <a:endPara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lvl="0" algn="ctr"/>
              <a:r>
                <a: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2.</a:t>
              </a:r>
              <a:r>
                <a:rPr lang="zh-TW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密碼</a:t>
              </a:r>
              <a:endPara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lvl="0" algn="ctr"/>
              <a:r>
                <a: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3.</a:t>
              </a:r>
              <a:r>
                <a:rPr lang="zh-TW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姓名</a:t>
              </a:r>
              <a:endPara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lvl="0" algn="ctr"/>
              <a:r>
                <a: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4.</a:t>
              </a:r>
              <a:r>
                <a:rPr lang="zh-TW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電話</a:t>
              </a:r>
              <a:endPara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lvl="0" algn="ctr"/>
              <a:r>
                <a: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5.e-mail</a:t>
              </a:r>
            </a:p>
            <a:p>
              <a:pPr lvl="0" algn="ctr"/>
              <a:r>
                <a: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6.</a:t>
              </a:r>
              <a:r>
                <a:rPr lang="zh-TW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地址</a:t>
              </a:r>
              <a:endPara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lvl="0" algn="ctr"/>
              <a:r>
                <a: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7.</a:t>
              </a:r>
              <a:r>
                <a:rPr lang="zh-TW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生日</a:t>
              </a:r>
              <a:endParaRPr lang="zh-TW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21" name="直線單箭頭接點 20"/>
            <p:cNvCxnSpPr>
              <a:stCxn id="15" idx="3"/>
              <a:endCxn id="2" idx="1"/>
            </p:cNvCxnSpPr>
            <p:nvPr/>
          </p:nvCxnSpPr>
          <p:spPr>
            <a:xfrm>
              <a:off x="7206706" y="2158006"/>
              <a:ext cx="259533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stCxn id="10" idx="1"/>
              <a:endCxn id="19" idx="3"/>
            </p:cNvCxnSpPr>
            <p:nvPr/>
          </p:nvCxnSpPr>
          <p:spPr>
            <a:xfrm flipH="1" flipV="1">
              <a:off x="4006176" y="2158005"/>
              <a:ext cx="282532" cy="1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 flipH="1">
              <a:off x="4774018" y="2400573"/>
              <a:ext cx="1" cy="349437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菱形 24"/>
            <p:cNvSpPr/>
            <p:nvPr/>
          </p:nvSpPr>
          <p:spPr>
            <a:xfrm>
              <a:off x="4473982" y="2750010"/>
              <a:ext cx="600075" cy="600075"/>
            </a:xfrm>
            <a:prstGeom prst="diamond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774018" y="2409332"/>
              <a:ext cx="1531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</a:t>
              </a:r>
              <a:r>
                <a:rPr lang="zh-TW" altLang="en-US" sz="105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資料輸入是否正確？</a:t>
              </a:r>
              <a:r>
                <a:rPr lang="en-US" altLang="zh-TW" sz="105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]</a:t>
              </a:r>
              <a:endParaRPr lang="zh-TW" altLang="en-US" sz="105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27" name="直線單箭頭接點 26"/>
            <p:cNvCxnSpPr/>
            <p:nvPr/>
          </p:nvCxnSpPr>
          <p:spPr>
            <a:xfrm flipH="1">
              <a:off x="4774018" y="3356895"/>
              <a:ext cx="1" cy="349437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群組 31"/>
            <p:cNvGrpSpPr/>
            <p:nvPr/>
          </p:nvGrpSpPr>
          <p:grpSpPr>
            <a:xfrm>
              <a:off x="4527796" y="3706332"/>
              <a:ext cx="492443" cy="600910"/>
              <a:chOff x="4533925" y="5978194"/>
              <a:chExt cx="492443" cy="600910"/>
            </a:xfrm>
          </p:grpSpPr>
          <p:sp>
            <p:nvSpPr>
              <p:cNvPr id="28" name="橢圓 27"/>
              <p:cNvSpPr/>
              <p:nvPr/>
            </p:nvSpPr>
            <p:spPr>
              <a:xfrm>
                <a:off x="4670896" y="6030363"/>
                <a:ext cx="228371" cy="216723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橢圓 28"/>
              <p:cNvSpPr/>
              <p:nvPr/>
            </p:nvSpPr>
            <p:spPr>
              <a:xfrm>
                <a:off x="4619616" y="5978194"/>
                <a:ext cx="321062" cy="3210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>
                <a:off x="4533925" y="6302105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結束</a:t>
                </a:r>
                <a:endPara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33" name="文字方塊 32"/>
            <p:cNvSpPr txBox="1"/>
            <p:nvPr/>
          </p:nvSpPr>
          <p:spPr>
            <a:xfrm>
              <a:off x="4774699" y="3356895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Yes</a:t>
              </a:r>
              <a:endPara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4120775" y="277939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No</a:t>
              </a:r>
              <a:endPara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38" name="肘形接點 37"/>
            <p:cNvCxnSpPr>
              <a:stCxn id="25" idx="1"/>
              <a:endCxn id="10" idx="1"/>
            </p:cNvCxnSpPr>
            <p:nvPr/>
          </p:nvCxnSpPr>
          <p:spPr>
            <a:xfrm rot="10800000">
              <a:off x="4288708" y="2158006"/>
              <a:ext cx="185274" cy="892042"/>
            </a:xfrm>
            <a:prstGeom prst="bentConnector3">
              <a:avLst>
                <a:gd name="adj1" fmla="val 223385"/>
              </a:avLst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肘形接點 39"/>
            <p:cNvCxnSpPr>
              <a:stCxn id="15" idx="2"/>
              <a:endCxn id="29" idx="6"/>
            </p:cNvCxnSpPr>
            <p:nvPr/>
          </p:nvCxnSpPr>
          <p:spPr>
            <a:xfrm rot="5400000">
              <a:off x="5094827" y="2240295"/>
              <a:ext cx="1466290" cy="1786846"/>
            </a:xfrm>
            <a:prstGeom prst="bentConnector2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7585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192</Words>
  <Application>Microsoft Office PowerPoint</Application>
  <PresentationFormat>自訂</PresentationFormat>
  <Paragraphs>72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仲婷 蔡</dc:creator>
  <cp:lastModifiedBy>Hewlett-Packard Company</cp:lastModifiedBy>
  <cp:revision>59</cp:revision>
  <dcterms:created xsi:type="dcterms:W3CDTF">2020-12-28T03:03:08Z</dcterms:created>
  <dcterms:modified xsi:type="dcterms:W3CDTF">2021-01-15T08:06:59Z</dcterms:modified>
</cp:coreProperties>
</file>