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7" r:id="rId4"/>
    <p:sldId id="278" r:id="rId5"/>
    <p:sldId id="279" r:id="rId6"/>
    <p:sldId id="267" r:id="rId7"/>
    <p:sldId id="280" r:id="rId8"/>
    <p:sldId id="265" r:id="rId9"/>
    <p:sldId id="269" r:id="rId10"/>
    <p:sldId id="270" r:id="rId11"/>
    <p:sldId id="272" r:id="rId12"/>
    <p:sldId id="273" r:id="rId13"/>
    <p:sldId id="271" r:id="rId14"/>
    <p:sldId id="275" r:id="rId15"/>
    <p:sldId id="276" r:id="rId16"/>
    <p:sldId id="274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B42A3-08A7-4CCA-ACBB-B74AC6BF55F0}" v="9" dt="2023-11-14T16:25:08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창훈 안" userId="78ccefd511bd5ef5" providerId="LiveId" clId="{BCBB42A3-08A7-4CCA-ACBB-B74AC6BF55F0}"/>
    <pc:docChg chg="undo custSel addSld delSld modSld sldOrd">
      <pc:chgData name="창훈 안" userId="78ccefd511bd5ef5" providerId="LiveId" clId="{BCBB42A3-08A7-4CCA-ACBB-B74AC6BF55F0}" dt="2023-11-14T16:27:21.207" v="811" actId="20577"/>
      <pc:docMkLst>
        <pc:docMk/>
      </pc:docMkLst>
      <pc:sldChg chg="delSp modSp mod">
        <pc:chgData name="창훈 안" userId="78ccefd511bd5ef5" providerId="LiveId" clId="{BCBB42A3-08A7-4CCA-ACBB-B74AC6BF55F0}" dt="2023-11-14T15:49:07.624" v="11" actId="1076"/>
        <pc:sldMkLst>
          <pc:docMk/>
          <pc:sldMk cId="0" sldId="262"/>
        </pc:sldMkLst>
        <pc:grpChg chg="del">
          <ac:chgData name="창훈 안" userId="78ccefd511bd5ef5" providerId="LiveId" clId="{BCBB42A3-08A7-4CCA-ACBB-B74AC6BF55F0}" dt="2023-11-14T15:48:45.497" v="3" actId="165"/>
          <ac:grpSpMkLst>
            <pc:docMk/>
            <pc:sldMk cId="0" sldId="262"/>
            <ac:grpSpMk id="5" creationId="{1995F610-CFD6-497D-D089-29AFC0D978EC}"/>
          </ac:grpSpMkLst>
        </pc:grpChg>
        <pc:grpChg chg="mod topLvl">
          <ac:chgData name="창훈 안" userId="78ccefd511bd5ef5" providerId="LiveId" clId="{BCBB42A3-08A7-4CCA-ACBB-B74AC6BF55F0}" dt="2023-11-14T15:48:45.497" v="3" actId="165"/>
          <ac:grpSpMkLst>
            <pc:docMk/>
            <pc:sldMk cId="0" sldId="262"/>
            <ac:grpSpMk id="7" creationId="{8BB32B76-BB20-7648-B590-D0AB569FC7B6}"/>
          </ac:grpSpMkLst>
        </pc:grpChg>
        <pc:grpChg chg="mod ord topLvl">
          <ac:chgData name="창훈 안" userId="78ccefd511bd5ef5" providerId="LiveId" clId="{BCBB42A3-08A7-4CCA-ACBB-B74AC6BF55F0}" dt="2023-11-14T15:49:07.624" v="11" actId="1076"/>
          <ac:grpSpMkLst>
            <pc:docMk/>
            <pc:sldMk cId="0" sldId="262"/>
            <ac:grpSpMk id="8" creationId="{52142D54-55B2-95B2-0C8C-8BBEAB657650}"/>
          </ac:grpSpMkLst>
        </pc:grpChg>
        <pc:grpChg chg="del">
          <ac:chgData name="창훈 안" userId="78ccefd511bd5ef5" providerId="LiveId" clId="{BCBB42A3-08A7-4CCA-ACBB-B74AC6BF55F0}" dt="2023-11-14T15:48:49.208" v="4" actId="165"/>
          <ac:grpSpMkLst>
            <pc:docMk/>
            <pc:sldMk cId="0" sldId="262"/>
            <ac:grpSpMk id="14" creationId="{CC61478B-EB58-8924-C631-FA6AD2083554}"/>
          </ac:grpSpMkLst>
        </pc:grpChg>
        <pc:grpChg chg="mod topLvl">
          <ac:chgData name="창훈 안" userId="78ccefd511bd5ef5" providerId="LiveId" clId="{BCBB42A3-08A7-4CCA-ACBB-B74AC6BF55F0}" dt="2023-11-14T15:48:49.208" v="4" actId="165"/>
          <ac:grpSpMkLst>
            <pc:docMk/>
            <pc:sldMk cId="0" sldId="262"/>
            <ac:grpSpMk id="15" creationId="{3ACC9904-F378-FEC7-FA7E-14589E02CB79}"/>
          </ac:grpSpMkLst>
        </pc:grpChg>
        <pc:grpChg chg="mod topLvl">
          <ac:chgData name="창훈 안" userId="78ccefd511bd5ef5" providerId="LiveId" clId="{BCBB42A3-08A7-4CCA-ACBB-B74AC6BF55F0}" dt="2023-11-14T15:49:05.483" v="10" actId="1076"/>
          <ac:grpSpMkLst>
            <pc:docMk/>
            <pc:sldMk cId="0" sldId="262"/>
            <ac:grpSpMk id="17" creationId="{47EA50A4-23B5-3214-7568-0A0F0483FC93}"/>
          </ac:grpSpMkLst>
        </pc:grpChg>
        <pc:picChg chg="mod">
          <ac:chgData name="창훈 안" userId="78ccefd511bd5ef5" providerId="LiveId" clId="{BCBB42A3-08A7-4CCA-ACBB-B74AC6BF55F0}" dt="2023-11-14T15:48:45.497" v="3" actId="165"/>
          <ac:picMkLst>
            <pc:docMk/>
            <pc:sldMk cId="0" sldId="262"/>
            <ac:picMk id="10" creationId="{853C579A-5BC7-8360-3244-8D085CE14BEC}"/>
          </ac:picMkLst>
        </pc:picChg>
        <pc:picChg chg="mod">
          <ac:chgData name="창훈 안" userId="78ccefd511bd5ef5" providerId="LiveId" clId="{BCBB42A3-08A7-4CCA-ACBB-B74AC6BF55F0}" dt="2023-11-14T15:48:45.497" v="3" actId="165"/>
          <ac:picMkLst>
            <pc:docMk/>
            <pc:sldMk cId="0" sldId="262"/>
            <ac:picMk id="12" creationId="{44CD2B97-7AAC-1D07-F5A4-2DFEF69B93B9}"/>
          </ac:picMkLst>
        </pc:picChg>
        <pc:picChg chg="mod">
          <ac:chgData name="창훈 안" userId="78ccefd511bd5ef5" providerId="LiveId" clId="{BCBB42A3-08A7-4CCA-ACBB-B74AC6BF55F0}" dt="2023-11-14T15:48:49.208" v="4" actId="165"/>
          <ac:picMkLst>
            <pc:docMk/>
            <pc:sldMk cId="0" sldId="262"/>
            <ac:picMk id="18" creationId="{5C4C72DA-CC14-8502-878F-AB4C9D905139}"/>
          </ac:picMkLst>
        </pc:picChg>
        <pc:picChg chg="mod">
          <ac:chgData name="창훈 안" userId="78ccefd511bd5ef5" providerId="LiveId" clId="{BCBB42A3-08A7-4CCA-ACBB-B74AC6BF55F0}" dt="2023-11-14T15:48:49.208" v="4" actId="165"/>
          <ac:picMkLst>
            <pc:docMk/>
            <pc:sldMk cId="0" sldId="262"/>
            <ac:picMk id="20" creationId="{75B9ECCC-90B6-1A02-0B77-ABCDD92469D8}"/>
          </ac:picMkLst>
        </pc:picChg>
      </pc:sldChg>
      <pc:sldChg chg="addSp delSp modSp mod">
        <pc:chgData name="창훈 안" userId="78ccefd511bd5ef5" providerId="LiveId" clId="{BCBB42A3-08A7-4CCA-ACBB-B74AC6BF55F0}" dt="2023-11-14T16:00:45.226" v="686" actId="20577"/>
        <pc:sldMkLst>
          <pc:docMk/>
          <pc:sldMk cId="3957465149" sldId="267"/>
        </pc:sldMkLst>
        <pc:spChg chg="add del mod">
          <ac:chgData name="창훈 안" userId="78ccefd511bd5ef5" providerId="LiveId" clId="{BCBB42A3-08A7-4CCA-ACBB-B74AC6BF55F0}" dt="2023-11-14T15:59:44.664" v="643" actId="478"/>
          <ac:spMkLst>
            <pc:docMk/>
            <pc:sldMk cId="3957465149" sldId="267"/>
            <ac:spMk id="5" creationId="{D6EB594B-72B2-EDA7-1C84-4CA13C28097C}"/>
          </ac:spMkLst>
        </pc:spChg>
        <pc:spChg chg="add del">
          <ac:chgData name="창훈 안" userId="78ccefd511bd5ef5" providerId="LiveId" clId="{BCBB42A3-08A7-4CCA-ACBB-B74AC6BF55F0}" dt="2023-11-14T15:59:04.884" v="632" actId="22"/>
          <ac:spMkLst>
            <pc:docMk/>
            <pc:sldMk cId="3957465149" sldId="267"/>
            <ac:spMk id="8" creationId="{554C39B9-D88C-0969-308E-A85EE5747267}"/>
          </ac:spMkLst>
        </pc:spChg>
        <pc:spChg chg="add mod">
          <ac:chgData name="창훈 안" userId="78ccefd511bd5ef5" providerId="LiveId" clId="{BCBB42A3-08A7-4CCA-ACBB-B74AC6BF55F0}" dt="2023-11-14T16:00:45.226" v="686" actId="20577"/>
          <ac:spMkLst>
            <pc:docMk/>
            <pc:sldMk cId="3957465149" sldId="267"/>
            <ac:spMk id="10" creationId="{C6988A8F-C758-BFDE-0EAF-33B9BB98D8C8}"/>
          </ac:spMkLst>
        </pc:spChg>
        <pc:spChg chg="add del mod">
          <ac:chgData name="창훈 안" userId="78ccefd511bd5ef5" providerId="LiveId" clId="{BCBB42A3-08A7-4CCA-ACBB-B74AC6BF55F0}" dt="2023-11-14T16:00:05.240" v="650" actId="478"/>
          <ac:spMkLst>
            <pc:docMk/>
            <pc:sldMk cId="3957465149" sldId="267"/>
            <ac:spMk id="11" creationId="{1C19EFF9-E266-9473-B2C4-D6E2DDB69851}"/>
          </ac:spMkLst>
        </pc:spChg>
        <pc:grpChg chg="mod">
          <ac:chgData name="창훈 안" userId="78ccefd511bd5ef5" providerId="LiveId" clId="{BCBB42A3-08A7-4CCA-ACBB-B74AC6BF55F0}" dt="2023-11-14T15:57:29.477" v="626" actId="1076"/>
          <ac:grpSpMkLst>
            <pc:docMk/>
            <pc:sldMk cId="3957465149" sldId="267"/>
            <ac:grpSpMk id="1002" creationId="{00000000-0000-0000-0000-000000000000}"/>
          </ac:grpSpMkLst>
        </pc:grpChg>
        <pc:picChg chg="mod">
          <ac:chgData name="창훈 안" userId="78ccefd511bd5ef5" providerId="LiveId" clId="{BCBB42A3-08A7-4CCA-ACBB-B74AC6BF55F0}" dt="2023-11-14T15:58:55.081" v="629" actId="1076"/>
          <ac:picMkLst>
            <pc:docMk/>
            <pc:sldMk cId="3957465149" sldId="267"/>
            <ac:picMk id="16" creationId="{7CEB4909-A5E0-892A-D72F-D41176CB5958}"/>
          </ac:picMkLst>
        </pc:picChg>
      </pc:sldChg>
      <pc:sldChg chg="del">
        <pc:chgData name="창훈 안" userId="78ccefd511bd5ef5" providerId="LiveId" clId="{BCBB42A3-08A7-4CCA-ACBB-B74AC6BF55F0}" dt="2023-11-14T15:46:52.257" v="0" actId="47"/>
        <pc:sldMkLst>
          <pc:docMk/>
          <pc:sldMk cId="1043080452" sldId="268"/>
        </pc:sldMkLst>
      </pc:sldChg>
      <pc:sldChg chg="modSp">
        <pc:chgData name="창훈 안" userId="78ccefd511bd5ef5" providerId="LiveId" clId="{BCBB42A3-08A7-4CCA-ACBB-B74AC6BF55F0}" dt="2023-11-14T15:49:34.932" v="12" actId="1076"/>
        <pc:sldMkLst>
          <pc:docMk/>
          <pc:sldMk cId="2658982307" sldId="277"/>
        </pc:sldMkLst>
        <pc:picChg chg="mod">
          <ac:chgData name="창훈 안" userId="78ccefd511bd5ef5" providerId="LiveId" clId="{BCBB42A3-08A7-4CCA-ACBB-B74AC6BF55F0}" dt="2023-11-14T15:49:34.932" v="12" actId="1076"/>
          <ac:picMkLst>
            <pc:docMk/>
            <pc:sldMk cId="2658982307" sldId="277"/>
            <ac:picMk id="1026" creationId="{1DEF2E04-717A-46D8-019F-E929D2371EF9}"/>
          </ac:picMkLst>
        </pc:picChg>
      </pc:sldChg>
      <pc:sldChg chg="modSp mod">
        <pc:chgData name="창훈 안" userId="78ccefd511bd5ef5" providerId="LiveId" clId="{BCBB42A3-08A7-4CCA-ACBB-B74AC6BF55F0}" dt="2023-11-14T15:54:03.370" v="471" actId="20577"/>
        <pc:sldMkLst>
          <pc:docMk/>
          <pc:sldMk cId="40161264" sldId="279"/>
        </pc:sldMkLst>
        <pc:spChg chg="mod">
          <ac:chgData name="창훈 안" userId="78ccefd511bd5ef5" providerId="LiveId" clId="{BCBB42A3-08A7-4CCA-ACBB-B74AC6BF55F0}" dt="2023-11-14T15:54:03.370" v="471" actId="20577"/>
          <ac:spMkLst>
            <pc:docMk/>
            <pc:sldMk cId="40161264" sldId="279"/>
            <ac:spMk id="7" creationId="{CDD5A691-2A41-2B0A-D013-6E80357BF275}"/>
          </ac:spMkLst>
        </pc:spChg>
        <pc:picChg chg="mod">
          <ac:chgData name="창훈 안" userId="78ccefd511bd5ef5" providerId="LiveId" clId="{BCBB42A3-08A7-4CCA-ACBB-B74AC6BF55F0}" dt="2023-11-14T15:50:48.911" v="15" actId="14100"/>
          <ac:picMkLst>
            <pc:docMk/>
            <pc:sldMk cId="40161264" sldId="279"/>
            <ac:picMk id="2050" creationId="{D9507732-EAF0-0548-C4DD-8E84B77CD14F}"/>
          </ac:picMkLst>
        </pc:picChg>
      </pc:sldChg>
      <pc:sldChg chg="addSp modSp mod">
        <pc:chgData name="창훈 안" userId="78ccefd511bd5ef5" providerId="LiveId" clId="{BCBB42A3-08A7-4CCA-ACBB-B74AC6BF55F0}" dt="2023-11-14T16:27:21.207" v="811" actId="20577"/>
        <pc:sldMkLst>
          <pc:docMk/>
          <pc:sldMk cId="3457666803" sldId="280"/>
        </pc:sldMkLst>
        <pc:spChg chg="add mod">
          <ac:chgData name="창훈 안" userId="78ccefd511bd5ef5" providerId="LiveId" clId="{BCBB42A3-08A7-4CCA-ACBB-B74AC6BF55F0}" dt="2023-11-14T16:26:57.685" v="792" actId="1076"/>
          <ac:spMkLst>
            <pc:docMk/>
            <pc:sldMk cId="3457666803" sldId="280"/>
            <ac:spMk id="4" creationId="{78CEF2B9-CDB3-131C-7881-B1ADF29B31A7}"/>
          </ac:spMkLst>
        </pc:spChg>
        <pc:spChg chg="add mod">
          <ac:chgData name="창훈 안" userId="78ccefd511bd5ef5" providerId="LiveId" clId="{BCBB42A3-08A7-4CCA-ACBB-B74AC6BF55F0}" dt="2023-11-14T16:27:21.207" v="811" actId="20577"/>
          <ac:spMkLst>
            <pc:docMk/>
            <pc:sldMk cId="3457666803" sldId="280"/>
            <ac:spMk id="10" creationId="{FD6E5F99-770B-C864-D8A9-55CC9317E042}"/>
          </ac:spMkLst>
        </pc:spChg>
        <pc:picChg chg="mod">
          <ac:chgData name="창훈 안" userId="78ccefd511bd5ef5" providerId="LiveId" clId="{BCBB42A3-08A7-4CCA-ACBB-B74AC6BF55F0}" dt="2023-11-14T16:25:38.560" v="698" actId="1076"/>
          <ac:picMkLst>
            <pc:docMk/>
            <pc:sldMk cId="3457666803" sldId="280"/>
            <ac:picMk id="5" creationId="{E7303580-67B0-0352-01F7-6B4022621C52}"/>
          </ac:picMkLst>
        </pc:picChg>
      </pc:sldChg>
      <pc:sldChg chg="ord">
        <pc:chgData name="창훈 안" userId="78ccefd511bd5ef5" providerId="LiveId" clId="{BCBB42A3-08A7-4CCA-ACBB-B74AC6BF55F0}" dt="2023-11-14T15:46:56.520" v="2"/>
        <pc:sldMkLst>
          <pc:docMk/>
          <pc:sldMk cId="553091115" sldId="281"/>
        </pc:sldMkLst>
      </pc:sldChg>
      <pc:sldChg chg="add del">
        <pc:chgData name="창훈 안" userId="78ccefd511bd5ef5" providerId="LiveId" clId="{BCBB42A3-08A7-4CCA-ACBB-B74AC6BF55F0}" dt="2023-11-14T15:50:44.577" v="14"/>
        <pc:sldMkLst>
          <pc:docMk/>
          <pc:sldMk cId="2689585271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71D5C-494A-B012-791A-F5951FE3A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A7382-1455-92CE-3542-2228084E1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3314E-197F-D562-AC22-EDB225C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9C53-E8A1-78EE-CC88-6918EC80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525B4-EAC4-3A82-3CA7-5CA77C9F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A9539-6B60-1B36-A829-CA792D8A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694926-D870-EB31-04CB-EF6C52EA2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84CBC-A979-5DA6-D4BB-24B05DE7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89AE2-9E94-78B4-7D30-AC1D62F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7444C-D14F-A93B-40CE-56078307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4E815-1703-5624-E0F0-BE9D8532B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EC737E-5B1C-FD41-F0E1-63B2CEBA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EEEF2-07D1-BDB6-1932-EE8A327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A1C33-5037-9F12-E8C0-0181FEC8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F56BA-3CFD-70BF-17C9-A079F3B3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1055-0C74-B7AB-2268-C919477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E7B76-E954-4D77-EC1B-0AFF8BAA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1A7EC-4FC2-E923-4974-1534D1A6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7C8C9-F3A1-DA86-4FE5-3EAC30C2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515F-5BE2-CBA9-39CD-4B72C8A7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5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EE1C-7E06-4D04-45E4-54188EB5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5861-BA64-7781-33AC-8A0BD824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94F9F-AB31-068F-FB47-C6815E0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FCCBA-99B5-A2E6-64D5-A5D0826D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B8034-6A73-34F0-E64E-EE5D50B1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0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6D59-04F8-C59B-44BD-16CCF42B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D9DE3-DEE9-1A87-7420-E1B73BD12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DB093-96D8-B15F-CD3B-3480C6E59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4D3FC-9BEF-A1F5-8259-B251938A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8EE6B-A2F9-30B6-1B9A-DD5A7E3B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D91DB-4471-A341-E6F9-E845A25F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9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51C9A-141F-2647-6071-8AF8A2A4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CAA21-2613-BBA2-4A41-6EFC14F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B66BE-6CC8-14B6-FB0E-53C56B513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5E73A-3E1C-C03C-0AC8-085F1CDFF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B3BE5-0893-E17F-0F1F-777EE62B1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0AB2D-A031-0015-B658-14B44DC8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891CD6-FB60-9836-73F5-066974D5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89AADB-4914-6021-90C7-9664A60D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E282-9050-6398-7404-2995A167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B0CCE9-9344-6413-DA12-08AC0372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A54D5-5F3A-BC51-02AB-31969649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16D95-C0F5-68EF-F383-2444EB0A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F2ABF-A3CB-6EC5-A13D-44FD566D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714E0-2CE2-4128-3E3C-5A64D7AE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BE2EB-6A46-5E17-AF98-22B497B1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6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D4DA0-0B08-A7D3-AA1B-896A526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DCE33-956A-9900-87E3-0C554E7C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97A801-C61A-9DA5-3380-F2EF352C5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A0A8C-4D25-5800-2DD3-DF59916E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FABE4-3A40-F68C-27DF-466448B5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BB3B9-5EA0-69A1-63AC-2E57CDA8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804D4-3CB6-FBDC-B108-3E9F0C17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29D831-2D70-CCCA-4DD1-AE87C27DF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2A9AE-4E09-FCB4-F351-5B25D882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DAC80-0C5B-29A0-4655-308B4D04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20DAC-E390-5589-6325-E3F88779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1215C-8B88-E067-3B54-B7839E79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0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D5F0DB-39AB-C7F1-1B4E-F715FC3F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B9522-8479-4A2E-4C12-32334234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F56A7-2D8B-A855-F409-FB70F80E1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BE62-4504-4A49-8A6D-EE41B0A405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5EA9B-E877-E601-BB08-E5DD4C24E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2811F-D74F-D4DF-8070-B633B04BF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FE8D-B6D9-4428-9AEA-070997D8E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4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62241"/>
            <a:chOff x="0" y="0"/>
            <a:chExt cx="18285714" cy="102933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933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670" y="463825"/>
            <a:ext cx="10924023" cy="5822551"/>
            <a:chOff x="950504" y="695736"/>
            <a:chExt cx="16386035" cy="87338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50504" y="996954"/>
              <a:ext cx="16368316" cy="8432609"/>
              <a:chOff x="950504" y="996954"/>
              <a:chExt cx="16368316" cy="843260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0504" y="996954"/>
                <a:ext cx="16368316" cy="84326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68223" y="695736"/>
              <a:ext cx="16368316" cy="867323"/>
              <a:chOff x="968223" y="695736"/>
              <a:chExt cx="16368316" cy="8673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8223" y="695736"/>
                <a:ext cx="16368316" cy="86732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779385" y="3831168"/>
            <a:ext cx="6327230" cy="823523"/>
            <a:chOff x="6993348" y="8012083"/>
            <a:chExt cx="4345269" cy="8723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3348" y="8012083"/>
              <a:ext cx="4345269" cy="87237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3CABC41-D55E-1CA4-A00F-33B47099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14" y="2018657"/>
            <a:ext cx="9344722" cy="138666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DCGAN </a:t>
            </a:r>
            <a:r>
              <a:rPr lang="ko-KR" altLang="en-US" dirty="0">
                <a:latin typeface="Arial Rounded MT Bold" panose="020F0704030504030204" pitchFamily="34" charset="0"/>
              </a:rPr>
              <a:t>활용한 이미지 생성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65F5A4-DA18-89CD-73EB-58D3B959E62E}"/>
              </a:ext>
            </a:extLst>
          </p:cNvPr>
          <p:cNvSpPr txBox="1">
            <a:spLocks/>
          </p:cNvSpPr>
          <p:nvPr/>
        </p:nvSpPr>
        <p:spPr>
          <a:xfrm>
            <a:off x="6236886" y="3661350"/>
            <a:ext cx="2981093" cy="581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B1E02-3CC3-1E39-CDFD-192AC0F49D67}"/>
              </a:ext>
            </a:extLst>
          </p:cNvPr>
          <p:cNvSpPr txBox="1"/>
          <p:nvPr/>
        </p:nvSpPr>
        <p:spPr>
          <a:xfrm>
            <a:off x="4970359" y="4012638"/>
            <a:ext cx="6994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Create your own Anime Characters using GANs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19014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522" y="460102"/>
            <a:ext cx="7271908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DCGAN </a:t>
            </a:r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3B657F-77CE-5D7C-5C42-00551E4DE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76" y="1093506"/>
            <a:ext cx="7350006" cy="50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19014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522" y="460102"/>
            <a:ext cx="7271908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GENERATER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01A8F2-52EF-4D37-E801-2AE5B935F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774" y="1038317"/>
            <a:ext cx="3890551" cy="8736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97E13D-2B2B-C6E4-8DD7-25571F0CD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243" y="1093506"/>
            <a:ext cx="6523644" cy="50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19014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522" y="460102"/>
            <a:ext cx="7271908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DISCRIMINATOR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4DD96-EF25-D115-17B4-F3C9D92C0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436" y="1093506"/>
            <a:ext cx="6455604" cy="50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4691" y="456379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74" y="460102"/>
            <a:ext cx="7549320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– </a:t>
            </a:r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학습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(DISCRIMINATOR)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A3C77-8A57-3E32-410F-05FC9307D952}"/>
              </a:ext>
            </a:extLst>
          </p:cNvPr>
          <p:cNvSpPr txBox="1"/>
          <p:nvPr/>
        </p:nvSpPr>
        <p:spPr>
          <a:xfrm>
            <a:off x="1062651" y="3731034"/>
            <a:ext cx="5896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d_loss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 =&gt; discriminator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의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loss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값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Dicriminator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의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loss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값 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dirty="0">
                <a:solidFill>
                  <a:srgbClr val="374151"/>
                </a:solidFill>
                <a:latin typeface="Söhne"/>
              </a:rPr>
              <a:t>-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진짜 이미지와 가짜 이미지를 학습하는 동안의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loss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값의 평균값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550E3C-3BE3-71F5-0514-FAFB6EA14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56" y="1087429"/>
            <a:ext cx="8003838" cy="25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4691" y="456379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74" y="460102"/>
            <a:ext cx="6725499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– </a:t>
            </a:r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학습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(GENERATOR)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5DE9A-118D-F1A9-F816-4AAA28AE5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14" y="1348219"/>
            <a:ext cx="7395922" cy="13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3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4691" y="456379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74" y="460102"/>
            <a:ext cx="6435567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– </a:t>
            </a:r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학습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이미지 저장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850B7E-27D7-EEC4-D7F9-1C29F529F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515" y="1162979"/>
            <a:ext cx="6449121" cy="4836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BC4F7-CB5A-0E21-3DBD-BCA0AE2C0D89}"/>
              </a:ext>
            </a:extLst>
          </p:cNvPr>
          <p:cNvSpPr txBox="1"/>
          <p:nvPr/>
        </p:nvSpPr>
        <p:spPr>
          <a:xfrm>
            <a:off x="5552762" y="1828673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 마다 </a:t>
            </a:r>
            <a:r>
              <a:rPr lang="en-US" altLang="ko-KR" dirty="0"/>
              <a:t>discriminator</a:t>
            </a:r>
            <a:r>
              <a:rPr lang="ko-KR" altLang="en-US" dirty="0"/>
              <a:t>의 </a:t>
            </a:r>
            <a:r>
              <a:rPr lang="en-US" altLang="ko-KR" dirty="0"/>
              <a:t>loss, acc</a:t>
            </a:r>
            <a:r>
              <a:rPr lang="ko-KR" altLang="en-US" dirty="0"/>
              <a:t>값을 출력하여</a:t>
            </a:r>
            <a:r>
              <a:rPr lang="en-US" altLang="ko-KR" dirty="0"/>
              <a:t>, 50%</a:t>
            </a:r>
            <a:r>
              <a:rPr lang="ko-KR" altLang="en-US" dirty="0"/>
              <a:t>나 </a:t>
            </a:r>
            <a:r>
              <a:rPr lang="en-US" altLang="ko-KR" dirty="0"/>
              <a:t>100% </a:t>
            </a:r>
            <a:r>
              <a:rPr lang="ko-KR" altLang="en-US" dirty="0"/>
              <a:t>근처</a:t>
            </a:r>
            <a:r>
              <a:rPr lang="en-US" altLang="ko-KR" dirty="0"/>
              <a:t>(discriminator</a:t>
            </a:r>
            <a:r>
              <a:rPr lang="ko-KR" altLang="en-US" dirty="0"/>
              <a:t>의 성능이 너무 낮거나 너무 높음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에서 수렴하는지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37977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45319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74" y="460102"/>
            <a:ext cx="4640221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 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</a:t>
            </a:r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B1DFBA-C0BD-9179-DB83-1E1C0DD70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82" y="1057534"/>
            <a:ext cx="7240010" cy="4210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471FD-7B1D-448B-63A0-A7BA2B909C1D}"/>
              </a:ext>
            </a:extLst>
          </p:cNvPr>
          <p:cNvSpPr txBox="1"/>
          <p:nvPr/>
        </p:nvSpPr>
        <p:spPr>
          <a:xfrm>
            <a:off x="5452378" y="1964360"/>
            <a:ext cx="4104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[-1,1]에서 [0,1]으로 </a:t>
            </a:r>
            <a:r>
              <a:rPr lang="en-US" altLang="ko-KR" dirty="0"/>
              <a:t>Rescale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4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494519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06" y="447580"/>
            <a:ext cx="3190561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9C4271-3525-3AC5-BDA3-9A371694F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508" y="1072735"/>
            <a:ext cx="4449454" cy="44494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F5C466-266F-BED2-561C-0597FE273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624" y="1042040"/>
            <a:ext cx="4449454" cy="444945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D621C1C-5624-0719-8CA1-15E1209CCD6C}"/>
              </a:ext>
            </a:extLst>
          </p:cNvPr>
          <p:cNvSpPr txBox="1">
            <a:spLocks/>
          </p:cNvSpPr>
          <p:nvPr/>
        </p:nvSpPr>
        <p:spPr>
          <a:xfrm>
            <a:off x="2510146" y="4664499"/>
            <a:ext cx="3881362" cy="1386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Arial Rounded MT Bold" panose="020F0704030504030204" pitchFamily="34" charset="0"/>
              </a:rPr>
              <a:t>Epoch : 500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790EB64-AFFF-DD37-4E33-A6CCE3187DBD}"/>
              </a:ext>
            </a:extLst>
          </p:cNvPr>
          <p:cNvSpPr txBox="1">
            <a:spLocks/>
          </p:cNvSpPr>
          <p:nvPr/>
        </p:nvSpPr>
        <p:spPr>
          <a:xfrm>
            <a:off x="7275992" y="4697525"/>
            <a:ext cx="3881362" cy="1386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Arial Rounded MT Bold" panose="020F0704030504030204" pitchFamily="34" charset="0"/>
              </a:rPr>
              <a:t>Epoch : 1000</a:t>
            </a:r>
          </a:p>
        </p:txBody>
      </p:sp>
    </p:spTree>
    <p:extLst>
      <p:ext uri="{BB962C8B-B14F-4D97-AF65-F5344CB8AC3E}">
        <p14:creationId xmlns:p14="http://schemas.microsoft.com/office/powerpoint/2010/main" val="5530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62241"/>
            <a:chOff x="0" y="0"/>
            <a:chExt cx="18285714" cy="102933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933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497167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4376DEE-E06C-ADB3-4974-9DB19A9BE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06" y="447580"/>
            <a:ext cx="3190561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역할 분담</a:t>
            </a:r>
          </a:p>
        </p:txBody>
      </p:sp>
      <p:grpSp>
        <p:nvGrpSpPr>
          <p:cNvPr id="7" name="그룹 1006">
            <a:extLst>
              <a:ext uri="{FF2B5EF4-FFF2-40B4-BE49-F238E27FC236}">
                <a16:creationId xmlns:a16="http://schemas.microsoft.com/office/drawing/2014/main" id="{8BB32B76-BB20-7648-B590-D0AB569FC7B6}"/>
              </a:ext>
            </a:extLst>
          </p:cNvPr>
          <p:cNvGrpSpPr/>
          <p:nvPr/>
        </p:nvGrpSpPr>
        <p:grpSpPr>
          <a:xfrm>
            <a:off x="2499776" y="2620843"/>
            <a:ext cx="2337163" cy="2355758"/>
            <a:chOff x="7172267" y="5071445"/>
            <a:chExt cx="3169508" cy="3169508"/>
          </a:xfrm>
        </p:grpSpPr>
        <p:pic>
          <p:nvPicPr>
            <p:cNvPr id="12" name="Object 18">
              <a:extLst>
                <a:ext uri="{FF2B5EF4-FFF2-40B4-BE49-F238E27FC236}">
                  <a16:creationId xmlns:a16="http://schemas.microsoft.com/office/drawing/2014/main" id="{44CD2B97-7AAC-1D07-F5A4-2DFEF69B9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172267" y="5071445"/>
              <a:ext cx="3169508" cy="3169508"/>
            </a:xfrm>
            <a:prstGeom prst="rect">
              <a:avLst/>
            </a:prstGeom>
          </p:spPr>
        </p:pic>
      </p:grpSp>
      <p:grpSp>
        <p:nvGrpSpPr>
          <p:cNvPr id="15" name="그룹 1007">
            <a:extLst>
              <a:ext uri="{FF2B5EF4-FFF2-40B4-BE49-F238E27FC236}">
                <a16:creationId xmlns:a16="http://schemas.microsoft.com/office/drawing/2014/main" id="{3ACC9904-F378-FEC7-FA7E-14589E02CB79}"/>
              </a:ext>
            </a:extLst>
          </p:cNvPr>
          <p:cNvGrpSpPr/>
          <p:nvPr/>
        </p:nvGrpSpPr>
        <p:grpSpPr>
          <a:xfrm>
            <a:off x="7185999" y="2592684"/>
            <a:ext cx="2305047" cy="2397549"/>
            <a:chOff x="12494412" y="5077627"/>
            <a:chExt cx="3169508" cy="3169508"/>
          </a:xfrm>
        </p:grpSpPr>
        <p:pic>
          <p:nvPicPr>
            <p:cNvPr id="20" name="Object 21">
              <a:extLst>
                <a:ext uri="{FF2B5EF4-FFF2-40B4-BE49-F238E27FC236}">
                  <a16:creationId xmlns:a16="http://schemas.microsoft.com/office/drawing/2014/main" id="{75B9ECCC-90B6-1A02-0B77-ABCDD9246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494412" y="5077627"/>
              <a:ext cx="3169508" cy="3169508"/>
            </a:xfrm>
            <a:prstGeom prst="rect">
              <a:avLst/>
            </a:prstGeom>
          </p:spPr>
        </p:pic>
      </p:grp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47EA50A4-23B5-3214-7568-0A0F0483FC93}"/>
              </a:ext>
            </a:extLst>
          </p:cNvPr>
          <p:cNvGrpSpPr/>
          <p:nvPr/>
        </p:nvGrpSpPr>
        <p:grpSpPr>
          <a:xfrm>
            <a:off x="2912729" y="1626899"/>
            <a:ext cx="1511256" cy="1417571"/>
            <a:chOff x="13040155" y="4033726"/>
            <a:chExt cx="2078022" cy="1873998"/>
          </a:xfrm>
        </p:grpSpPr>
        <p:pic>
          <p:nvPicPr>
            <p:cNvPr id="18" name="Object 24">
              <a:extLst>
                <a:ext uri="{FF2B5EF4-FFF2-40B4-BE49-F238E27FC236}">
                  <a16:creationId xmlns:a16="http://schemas.microsoft.com/office/drawing/2014/main" id="{5C4C72DA-CC14-8502-878F-AB4C9D90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60000">
              <a:off x="13040155" y="4033726"/>
              <a:ext cx="2078022" cy="187399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F788CF2-E97D-7703-9AAF-BFBACAF16E0B}"/>
              </a:ext>
            </a:extLst>
          </p:cNvPr>
          <p:cNvGrpSpPr/>
          <p:nvPr/>
        </p:nvGrpSpPr>
        <p:grpSpPr>
          <a:xfrm>
            <a:off x="2165802" y="5118667"/>
            <a:ext cx="3488399" cy="751579"/>
            <a:chOff x="2121030" y="5494457"/>
            <a:chExt cx="3488399" cy="75157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121030" y="5494457"/>
              <a:ext cx="3189468" cy="452722"/>
              <a:chOff x="2777112" y="8747162"/>
              <a:chExt cx="1847619" cy="67908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777112" y="8747162"/>
                <a:ext cx="1847619" cy="679083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77D376-F2C0-FC0C-C896-24FCF55C1DB8}"/>
                </a:ext>
              </a:extLst>
            </p:cNvPr>
            <p:cNvSpPr txBox="1">
              <a:spLocks/>
            </p:cNvSpPr>
            <p:nvPr/>
          </p:nvSpPr>
          <p:spPr>
            <a:xfrm>
              <a:off x="2499776" y="5538150"/>
              <a:ext cx="3109653" cy="7078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dirty="0">
                  <a:solidFill>
                    <a:schemeClr val="bg1"/>
                  </a:solidFill>
                  <a:latin typeface="맑은 고딕" charset="0"/>
                  <a:ea typeface="맑은 고딕" charset="0"/>
                  <a:cs typeface="+mn-cs"/>
                </a:rPr>
                <a:t>201835601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가한솔</a:t>
              </a:r>
              <a:endParaRPr lang="ko-KR" altLang="en-US" sz="2000" b="1" dirty="0">
                <a:solidFill>
                  <a:schemeClr val="bg1"/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299B9BC-2727-D899-FE3C-5ECA9F17D20C}"/>
              </a:ext>
            </a:extLst>
          </p:cNvPr>
          <p:cNvGrpSpPr/>
          <p:nvPr/>
        </p:nvGrpSpPr>
        <p:grpSpPr>
          <a:xfrm>
            <a:off x="6875590" y="5118667"/>
            <a:ext cx="3488399" cy="751579"/>
            <a:chOff x="6968093" y="5494457"/>
            <a:chExt cx="3488399" cy="751579"/>
          </a:xfrm>
        </p:grpSpPr>
        <p:grpSp>
          <p:nvGrpSpPr>
            <p:cNvPr id="39" name="그룹 1010">
              <a:extLst>
                <a:ext uri="{FF2B5EF4-FFF2-40B4-BE49-F238E27FC236}">
                  <a16:creationId xmlns:a16="http://schemas.microsoft.com/office/drawing/2014/main" id="{B5D1A691-34E4-4CC5-FE32-373DB56E6C94}"/>
                </a:ext>
              </a:extLst>
            </p:cNvPr>
            <p:cNvGrpSpPr/>
            <p:nvPr/>
          </p:nvGrpSpPr>
          <p:grpSpPr>
            <a:xfrm>
              <a:off x="6968093" y="5494457"/>
              <a:ext cx="3189468" cy="452722"/>
              <a:chOff x="2777112" y="8747162"/>
              <a:chExt cx="1847619" cy="679083"/>
            </a:xfrm>
          </p:grpSpPr>
          <p:pic>
            <p:nvPicPr>
              <p:cNvPr id="41" name="Object 28">
                <a:extLst>
                  <a:ext uri="{FF2B5EF4-FFF2-40B4-BE49-F238E27FC236}">
                    <a16:creationId xmlns:a16="http://schemas.microsoft.com/office/drawing/2014/main" id="{F735996F-E83C-DB03-2B23-229BFF2303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777112" y="8747162"/>
                <a:ext cx="1847619" cy="679083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5FD187-30B6-7FC0-F2CF-ABFC9C9FB1BD}"/>
                </a:ext>
              </a:extLst>
            </p:cNvPr>
            <p:cNvSpPr txBox="1">
              <a:spLocks/>
            </p:cNvSpPr>
            <p:nvPr/>
          </p:nvSpPr>
          <p:spPr>
            <a:xfrm>
              <a:off x="7346839" y="5538150"/>
              <a:ext cx="3109653" cy="7078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dirty="0">
                  <a:solidFill>
                    <a:schemeClr val="bg1"/>
                  </a:solidFill>
                  <a:latin typeface="맑은 고딕" charset="0"/>
                  <a:ea typeface="맑은 고딕" charset="0"/>
                  <a:cs typeface="+mn-cs"/>
                </a:rPr>
                <a:t>201839486 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  <a:cs typeface="+mn-cs"/>
                </a:rPr>
                <a:t>안창훈</a:t>
              </a:r>
              <a:endParaRPr lang="ko-KR" altLang="en-US" sz="2000" b="1" dirty="0">
                <a:solidFill>
                  <a:schemeClr val="bg1"/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텍스트 상자 1">
            <a:extLst>
              <a:ext uri="{FF2B5EF4-FFF2-40B4-BE49-F238E27FC236}">
                <a16:creationId xmlns:a16="http://schemas.microsoft.com/office/drawing/2014/main" id="{AD52BBEC-4097-3B08-2D6D-0A6528194D6E}"/>
              </a:ext>
            </a:extLst>
          </p:cNvPr>
          <p:cNvSpPr txBox="1">
            <a:spLocks/>
          </p:cNvSpPr>
          <p:nvPr/>
        </p:nvSpPr>
        <p:spPr>
          <a:xfrm>
            <a:off x="2862824" y="3444779"/>
            <a:ext cx="1710690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dirty="0"/>
              <a:t>자료조사</a:t>
            </a:r>
            <a:endParaRPr lang="en-US" altLang="ko-KR" sz="2000" dirty="0"/>
          </a:p>
          <a:p>
            <a:pPr marL="0" indent="0" latinLnBrk="0">
              <a:buFontTx/>
              <a:buNone/>
            </a:pPr>
            <a:r>
              <a:rPr lang="ko-KR" altLang="en-US" sz="2000" dirty="0"/>
              <a:t>구현 및 학습</a:t>
            </a:r>
          </a:p>
        </p:txBody>
      </p:sp>
      <p:sp>
        <p:nvSpPr>
          <p:cNvPr id="45" name="텍스트 상자 1">
            <a:extLst>
              <a:ext uri="{FF2B5EF4-FFF2-40B4-BE49-F238E27FC236}">
                <a16:creationId xmlns:a16="http://schemas.microsoft.com/office/drawing/2014/main" id="{9FFCB4DC-2FE8-C209-AF6D-FB6705259C93}"/>
              </a:ext>
            </a:extLst>
          </p:cNvPr>
          <p:cNvSpPr txBox="1">
            <a:spLocks/>
          </p:cNvSpPr>
          <p:nvPr/>
        </p:nvSpPr>
        <p:spPr>
          <a:xfrm>
            <a:off x="7632801" y="3458411"/>
            <a:ext cx="1710690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dirty="0"/>
              <a:t>자료조사</a:t>
            </a:r>
            <a:endParaRPr lang="en-US" altLang="ko-KR" sz="2000" dirty="0"/>
          </a:p>
          <a:p>
            <a:pPr marL="0" indent="0" latinLnBrk="0">
              <a:buFontTx/>
              <a:buNone/>
            </a:pPr>
            <a:r>
              <a:rPr lang="en-US" altLang="ko-KR" sz="2000" dirty="0"/>
              <a:t>PPT</a:t>
            </a:r>
            <a:r>
              <a:rPr lang="ko-KR" altLang="en-US" sz="2000" dirty="0"/>
              <a:t> 제작</a:t>
            </a:r>
          </a:p>
        </p:txBody>
      </p:sp>
      <p:grpSp>
        <p:nvGrpSpPr>
          <p:cNvPr id="8" name="그룹 1015">
            <a:extLst>
              <a:ext uri="{FF2B5EF4-FFF2-40B4-BE49-F238E27FC236}">
                <a16:creationId xmlns:a16="http://schemas.microsoft.com/office/drawing/2014/main" id="{52142D54-55B2-95B2-0C8C-8BBEAB657650}"/>
              </a:ext>
            </a:extLst>
          </p:cNvPr>
          <p:cNvGrpSpPr/>
          <p:nvPr/>
        </p:nvGrpSpPr>
        <p:grpSpPr>
          <a:xfrm>
            <a:off x="7433366" y="1571652"/>
            <a:ext cx="1810312" cy="1485898"/>
            <a:chOff x="7529508" y="3971138"/>
            <a:chExt cx="2455027" cy="1999173"/>
          </a:xfrm>
        </p:grpSpPr>
        <p:pic>
          <p:nvPicPr>
            <p:cNvPr id="10" name="Object 48">
              <a:extLst>
                <a:ext uri="{FF2B5EF4-FFF2-40B4-BE49-F238E27FC236}">
                  <a16:creationId xmlns:a16="http://schemas.microsoft.com/office/drawing/2014/main" id="{853C579A-5BC7-8360-3244-8D085CE14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7529508" y="3971138"/>
              <a:ext cx="2455027" cy="199917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19014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75" y="460102"/>
            <a:ext cx="1966332" cy="57821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GAN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EF2E04-717A-46D8-019F-E929D237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72" y="1107083"/>
            <a:ext cx="6661228" cy="351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DD5A691-2A41-2B0A-D013-6E80357BF275}"/>
              </a:ext>
            </a:extLst>
          </p:cNvPr>
          <p:cNvSpPr txBox="1">
            <a:spLocks/>
          </p:cNvSpPr>
          <p:nvPr/>
        </p:nvSpPr>
        <p:spPr>
          <a:xfrm>
            <a:off x="1258775" y="4802885"/>
            <a:ext cx="10123641" cy="1386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Arial Rounded MT Bold" panose="020F0704030504030204" pitchFamily="34" charset="0"/>
              </a:rPr>
              <a:t>GAN</a:t>
            </a:r>
            <a:r>
              <a:rPr lang="ko-KR" altLang="en-US" sz="2800" dirty="0">
                <a:latin typeface="Arial Rounded MT Bold" panose="020F0704030504030204" pitchFamily="34" charset="0"/>
              </a:rPr>
              <a:t> 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데이터 생성기에 특정 데이터 세트를 복제하도록 </a:t>
            </a:r>
            <a:r>
              <a:rPr lang="ko-KR" altLang="en-US" sz="2800" dirty="0" err="1">
                <a:latin typeface="Arial Rounded MT Bold" panose="020F0704030504030204" pitchFamily="34" charset="0"/>
              </a:rPr>
              <a:t>학습시키는것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생성자</a:t>
            </a:r>
            <a:r>
              <a:rPr lang="en-US" altLang="ko-KR" sz="2800" dirty="0">
                <a:latin typeface="Arial Rounded MT Bold" panose="020F0704030504030204" pitchFamily="34" charset="0"/>
              </a:rPr>
              <a:t>(GENERATOR), </a:t>
            </a:r>
            <a:r>
              <a:rPr lang="ko-KR" altLang="en-US" sz="2800" dirty="0" err="1">
                <a:latin typeface="Arial Rounded MT Bold" panose="020F0704030504030204" pitchFamily="34" charset="0"/>
              </a:rPr>
              <a:t>판별자</a:t>
            </a:r>
            <a:r>
              <a:rPr lang="en-US" altLang="ko-KR" sz="2800" dirty="0">
                <a:latin typeface="Arial Rounded MT Bold" panose="020F0704030504030204" pitchFamily="34" charset="0"/>
              </a:rPr>
              <a:t>(DISCRIMINATOR)</a:t>
            </a:r>
            <a:r>
              <a:rPr lang="ko-KR" altLang="en-US" sz="2800" dirty="0">
                <a:latin typeface="Arial Rounded MT Bold" panose="020F0704030504030204" pitchFamily="34" charset="0"/>
              </a:rPr>
              <a:t>로 구성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endParaRPr lang="ko-KR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19014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75" y="460102"/>
            <a:ext cx="1966332" cy="57821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GAN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DD5A691-2A41-2B0A-D013-6E80357BF275}"/>
              </a:ext>
            </a:extLst>
          </p:cNvPr>
          <p:cNvSpPr txBox="1">
            <a:spLocks/>
          </p:cNvSpPr>
          <p:nvPr/>
        </p:nvSpPr>
        <p:spPr>
          <a:xfrm>
            <a:off x="1039766" y="1610448"/>
            <a:ext cx="10123641" cy="1386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Arial Rounded MT Bold" panose="020F0704030504030204" pitchFamily="34" charset="0"/>
              </a:rPr>
              <a:t>GENERATOR</a:t>
            </a:r>
            <a:r>
              <a:rPr lang="ko-KR" altLang="en-US" sz="2800" dirty="0">
                <a:latin typeface="Arial Rounded MT Bold" panose="020F0704030504030204" pitchFamily="34" charset="0"/>
              </a:rPr>
              <a:t> 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가상의 이미지를 생성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판별자를 속일 수 있는 이미지를 생성하기 위해 학습</a:t>
            </a:r>
            <a:endParaRPr lang="en-US" altLang="ko-KR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97FA344-521D-B655-5462-BEF2DD322A9C}"/>
              </a:ext>
            </a:extLst>
          </p:cNvPr>
          <p:cNvSpPr txBox="1">
            <a:spLocks/>
          </p:cNvSpPr>
          <p:nvPr/>
        </p:nvSpPr>
        <p:spPr>
          <a:xfrm>
            <a:off x="1039766" y="4047482"/>
            <a:ext cx="10123641" cy="1386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Arial Rounded MT Bold" panose="020F0704030504030204" pitchFamily="34" charset="0"/>
              </a:rPr>
              <a:t>DISCRIMINATOR</a:t>
            </a:r>
            <a:r>
              <a:rPr lang="ko-KR" altLang="en-US" sz="2800" dirty="0">
                <a:latin typeface="Arial Rounded MT Bold" panose="020F0704030504030204" pitchFamily="34" charset="0"/>
              </a:rPr>
              <a:t> 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이미지를 가짜인지 진짜인지 판별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판별 능력 학습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endParaRPr lang="en-US" altLang="ko-KR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19014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74" y="460102"/>
            <a:ext cx="2198103" cy="578215"/>
          </a:xfrm>
        </p:spPr>
        <p:txBody>
          <a:bodyPr>
            <a:no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ㅇ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DCGAN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DD5A691-2A41-2B0A-D013-6E80357BF275}"/>
              </a:ext>
            </a:extLst>
          </p:cNvPr>
          <p:cNvSpPr txBox="1">
            <a:spLocks/>
          </p:cNvSpPr>
          <p:nvPr/>
        </p:nvSpPr>
        <p:spPr>
          <a:xfrm>
            <a:off x="1033417" y="3744665"/>
            <a:ext cx="10123641" cy="2280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Arial Rounded MT Bold" panose="020F0704030504030204" pitchFamily="34" charset="0"/>
              </a:rPr>
              <a:t>DCGAN(Deep Convolutional GAN)</a:t>
            </a: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생성자가 가짜 이미지를 </a:t>
            </a:r>
            <a:r>
              <a:rPr lang="ko-KR" altLang="en-US" sz="2800" dirty="0" err="1">
                <a:latin typeface="Arial Rounded MT Bold" panose="020F0704030504030204" pitchFamily="34" charset="0"/>
              </a:rPr>
              <a:t>생성할때</a:t>
            </a:r>
            <a:r>
              <a:rPr lang="ko-KR" altLang="en-US" sz="2800" dirty="0">
                <a:latin typeface="Arial Rounded MT Bold" panose="020F0704030504030204" pitchFamily="34" charset="0"/>
              </a:rPr>
              <a:t> </a:t>
            </a:r>
            <a:r>
              <a:rPr lang="en-US" altLang="ko-KR" sz="2800" dirty="0">
                <a:latin typeface="Arial Rounded MT Bold" panose="020F0704030504030204" pitchFamily="34" charset="0"/>
              </a:rPr>
              <a:t>CNN</a:t>
            </a:r>
            <a:r>
              <a:rPr lang="ko-KR" altLang="en-US" sz="2800" dirty="0">
                <a:latin typeface="Arial Rounded MT Bold" panose="020F0704030504030204" pitchFamily="34" charset="0"/>
              </a:rPr>
              <a:t>을 이용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입력 노이즈 벡터를 활용해 이미지에 다양성 추가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Arial Rounded MT Bold" panose="020F0704030504030204" pitchFamily="34" charset="0"/>
              </a:rPr>
              <a:t>배치 정규화</a:t>
            </a:r>
            <a:r>
              <a:rPr lang="en-US" altLang="ko-KR" sz="2800" dirty="0">
                <a:latin typeface="Arial Rounded MT Bold" panose="020F0704030504030204" pitchFamily="34" charset="0"/>
              </a:rPr>
              <a:t>(</a:t>
            </a:r>
            <a:r>
              <a:rPr lang="ko-KR" altLang="en-US" sz="2800" dirty="0">
                <a:latin typeface="Arial Rounded MT Bold" panose="020F0704030504030204" pitchFamily="34" charset="0"/>
              </a:rPr>
              <a:t>입력 데이터의 평균 </a:t>
            </a:r>
            <a:r>
              <a:rPr lang="en-US" altLang="ko-KR" sz="2800" dirty="0">
                <a:latin typeface="Arial Rounded MT Bold" panose="020F0704030504030204" pitchFamily="34" charset="0"/>
              </a:rPr>
              <a:t>0, </a:t>
            </a:r>
            <a:r>
              <a:rPr lang="ko-KR" altLang="en-US" sz="2800" dirty="0">
                <a:latin typeface="Arial Rounded MT Bold" panose="020F0704030504030204" pitchFamily="34" charset="0"/>
              </a:rPr>
              <a:t>분산 </a:t>
            </a:r>
            <a:r>
              <a:rPr lang="en-US" altLang="ko-KR" sz="2800" dirty="0">
                <a:latin typeface="Arial Rounded MT Bold" panose="020F0704030504030204" pitchFamily="34" charset="0"/>
              </a:rPr>
              <a:t>1)</a:t>
            </a:r>
            <a:r>
              <a:rPr lang="ko-KR" altLang="en-US" sz="2800" dirty="0">
                <a:latin typeface="Arial Rounded MT Bold" panose="020F0704030504030204" pitchFamily="34" charset="0"/>
              </a:rPr>
              <a:t>을 사용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algn="l"/>
            <a:r>
              <a:rPr lang="en-US" altLang="ko-KR" sz="2800" dirty="0">
                <a:latin typeface="Arial Rounded MT Bold" panose="020F0704030504030204" pitchFamily="34" charset="0"/>
              </a:rPr>
              <a:t>	- </a:t>
            </a:r>
            <a:r>
              <a:rPr lang="ko-KR" altLang="en-US" sz="2800" dirty="0">
                <a:latin typeface="Arial Rounded MT Bold" panose="020F0704030504030204" pitchFamily="34" charset="0"/>
              </a:rPr>
              <a:t>학습 안정성 및 일반화 능력 향상</a:t>
            </a:r>
            <a:endParaRPr lang="en-US" altLang="ko-KR" sz="2800" dirty="0">
              <a:latin typeface="Arial Rounded MT Bold" panose="020F0704030504030204" pitchFamily="34" charset="0"/>
            </a:endParaRPr>
          </a:p>
          <a:p>
            <a:pPr algn="l"/>
            <a:endParaRPr lang="ko-KR" alt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507732-EAF0-0548-C4DD-8E84B77C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90" y="1045763"/>
            <a:ext cx="5901583" cy="25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494519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06" y="447580"/>
            <a:ext cx="5755343" cy="57821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FLOW -GENERATOR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EB4909-A5E0-892A-D72F-D41176CB5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78" y="1072734"/>
            <a:ext cx="6039802" cy="3908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88A8F-C758-BFDE-0EAF-33B9BB98D8C8}"/>
              </a:ext>
            </a:extLst>
          </p:cNvPr>
          <p:cNvSpPr txBox="1"/>
          <p:nvPr/>
        </p:nvSpPr>
        <p:spPr>
          <a:xfrm>
            <a:off x="6864180" y="1355655"/>
            <a:ext cx="47412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을 사용하여 무작위 노이즈로 이미지를 생성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점진적으로 더 복잡한 이미지를 만들어내기 위해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합성곱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층 사용</a:t>
            </a:r>
            <a:endParaRPr lang="en-US" altLang="ko-KR" b="0" i="0" dirty="0">
              <a:solidFill>
                <a:srgbClr val="37415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Conv2DTranspose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층을 사용하여 이미지의 해상도를 키움</a:t>
            </a:r>
            <a:endParaRPr lang="en-US" altLang="ko-KR" b="0" i="0" dirty="0">
              <a:solidFill>
                <a:srgbClr val="37415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l"/>
            <a:endParaRPr lang="en-US" altLang="ko-KR" dirty="0">
              <a:solidFill>
                <a:srgbClr val="37415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BatchNormalization</a:t>
            </a:r>
            <a:r>
              <a:rPr lang="ko-KR" altLang="en-US" dirty="0">
                <a:solidFill>
                  <a:srgbClr val="37415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와</a:t>
            </a:r>
            <a:r>
              <a:rPr lang="en-US" altLang="ko-KR" dirty="0">
                <a:solidFill>
                  <a:srgbClr val="37415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LeakyReLU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및 배치 정규화로</a:t>
            </a:r>
            <a:endParaRPr lang="en-US" altLang="ko-KR" dirty="0">
              <a:solidFill>
                <a:srgbClr val="37415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안정적인 훈련</a:t>
            </a:r>
            <a:endParaRPr lang="en-US" altLang="ko-KR" b="0" i="0" dirty="0">
              <a:solidFill>
                <a:srgbClr val="37415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7415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4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494519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06" y="447580"/>
            <a:ext cx="6837011" cy="57821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FLOW - DISCRIMINATOR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03580-67B0-0352-01F7-6B4022621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11" y="1307364"/>
            <a:ext cx="6772275" cy="3819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8F746B-66CC-09D5-EE9C-25541E9FE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132" y="1298071"/>
            <a:ext cx="3343275" cy="2676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EF2B9-CDB3-131C-7881-B1ADF29B31A7}"/>
              </a:ext>
            </a:extLst>
          </p:cNvPr>
          <p:cNvSpPr txBox="1"/>
          <p:nvPr/>
        </p:nvSpPr>
        <p:spPr>
          <a:xfrm>
            <a:off x="869911" y="5174517"/>
            <a:ext cx="4741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을 사용하여 이미지 판별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판별자는 이진 분류 작업 수행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이미지가 진짜면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가짜면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E5F99-770B-C864-D8A9-55CC9317E042}"/>
              </a:ext>
            </a:extLst>
          </p:cNvPr>
          <p:cNvSpPr txBox="1"/>
          <p:nvPr/>
        </p:nvSpPr>
        <p:spPr>
          <a:xfrm>
            <a:off x="5535146" y="5222145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Conv2D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층을 사용하여 이미지를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다운샘플링</a:t>
            </a:r>
            <a:endParaRPr lang="en-US" altLang="ko-KR" b="0" i="0" dirty="0">
              <a:solidFill>
                <a:srgbClr val="37415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LeakyReLU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와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BatchNormalization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을 통해 학습의 안정성을 유지</a:t>
            </a:r>
            <a:endParaRPr lang="en-US" altLang="ko-KR" b="0" i="0" dirty="0">
              <a:solidFill>
                <a:srgbClr val="37415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6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19014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554" y="460102"/>
            <a:ext cx="6602835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 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IMPORT LIBRARY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2C8137C-E7E0-0F30-2495-65F00905F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54" y="1398151"/>
            <a:ext cx="9602540" cy="3829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482" y="519014"/>
            <a:ext cx="10912211" cy="5767361"/>
            <a:chOff x="968223" y="778521"/>
            <a:chExt cx="16368316" cy="86510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223" y="778521"/>
              <a:ext cx="16368316" cy="86510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82" y="463825"/>
            <a:ext cx="10912211" cy="578215"/>
            <a:chOff x="968223" y="695736"/>
            <a:chExt cx="16368316" cy="86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8223" y="695736"/>
              <a:ext cx="16368316" cy="867323"/>
            </a:xfrm>
            <a:prstGeom prst="rect">
              <a:avLst/>
            </a:prstGeom>
          </p:spPr>
        </p:pic>
      </p:grpSp>
      <p:sp>
        <p:nvSpPr>
          <p:cNvPr id="1004" name="직사각형 1003"/>
          <p:cNvSpPr/>
          <p:nvPr/>
        </p:nvSpPr>
        <p:spPr>
          <a:xfrm>
            <a:off x="6959600" y="3378200"/>
            <a:ext cx="812800" cy="203200"/>
          </a:xfrm>
          <a:prstGeom prst="rect">
            <a:avLst/>
          </a:prstGeom>
          <a:solidFill>
            <a:srgbClr val="FDF6E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54735C-23F6-2542-969E-E03520F0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878" y="470479"/>
            <a:ext cx="6435566" cy="57821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 </a:t>
            </a:r>
            <a:r>
              <a:rPr lang="en-US" altLang="ko-KR" sz="3600" dirty="0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LOADING DATA</a:t>
            </a:r>
            <a:endParaRPr lang="ko-KR" altLang="en-US" sz="3600" dirty="0">
              <a:solidFill>
                <a:srgbClr val="FFC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7B4F70-C9D9-08C5-B545-49363F553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006" y="1198979"/>
            <a:ext cx="7144990" cy="43586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C24C60-B662-CB88-FC6D-71334902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006" y="5659021"/>
            <a:ext cx="5277875" cy="5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283</Words>
  <Application>Microsoft Office PowerPoint</Application>
  <PresentationFormat>와이드스크린</PresentationFormat>
  <Paragraphs>55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Söhne</vt:lpstr>
      <vt:lpstr>맑은 고딕</vt:lpstr>
      <vt:lpstr>휴먼둥근헤드라인</vt:lpstr>
      <vt:lpstr>Arial</vt:lpstr>
      <vt:lpstr>Arial Rounded MT Bold</vt:lpstr>
      <vt:lpstr>Wingdings</vt:lpstr>
      <vt:lpstr>Office 테마</vt:lpstr>
      <vt:lpstr>DCGAN 활용한 이미지 생성</vt:lpstr>
      <vt:lpstr>역할 분담</vt:lpstr>
      <vt:lpstr>GAN</vt:lpstr>
      <vt:lpstr>GAN</vt:lpstr>
      <vt:lpstr>ㅇDCGAN</vt:lpstr>
      <vt:lpstr>FLOW -GENERATOR</vt:lpstr>
      <vt:lpstr>FLOW - DISCRIMINATOR</vt:lpstr>
      <vt:lpstr>코드 – IMPORT LIBRARY</vt:lpstr>
      <vt:lpstr>코드 – LOADING DATA</vt:lpstr>
      <vt:lpstr>코드- DCGAN 생성</vt:lpstr>
      <vt:lpstr>코드- GENERATER</vt:lpstr>
      <vt:lpstr>코드- DISCRIMINATOR</vt:lpstr>
      <vt:lpstr>코드 – 학습(DISCRIMINATOR)</vt:lpstr>
      <vt:lpstr>코드 – 학습(GENERATOR)</vt:lpstr>
      <vt:lpstr>코드 – 학습(이미지 저장)</vt:lpstr>
      <vt:lpstr>코드 – 시각화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DCGAN 활용한 이미지 생성</dc:title>
  <dc:creator>창훈 안</dc:creator>
  <cp:lastModifiedBy>창훈 안</cp:lastModifiedBy>
  <cp:revision>1</cp:revision>
  <dcterms:created xsi:type="dcterms:W3CDTF">2023-11-14T13:05:11Z</dcterms:created>
  <dcterms:modified xsi:type="dcterms:W3CDTF">2023-11-14T16:27:27Z</dcterms:modified>
</cp:coreProperties>
</file>