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039F-E0C7-4AF5-832F-26E185DED585}" type="datetimeFigureOut">
              <a:rPr lang="en-MY" smtClean="0"/>
              <a:t>22/10/2018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8002-751F-4AD7-8B00-11433618AB9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436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039F-E0C7-4AF5-832F-26E185DED585}" type="datetimeFigureOut">
              <a:rPr lang="en-MY" smtClean="0"/>
              <a:t>22/10/2018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8002-751F-4AD7-8B00-11433618AB9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2388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039F-E0C7-4AF5-832F-26E185DED585}" type="datetimeFigureOut">
              <a:rPr lang="en-MY" smtClean="0"/>
              <a:t>22/10/2018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8002-751F-4AD7-8B00-11433618AB9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844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039F-E0C7-4AF5-832F-26E185DED585}" type="datetimeFigureOut">
              <a:rPr lang="en-MY" smtClean="0"/>
              <a:t>22/10/2018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8002-751F-4AD7-8B00-11433618AB9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3586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039F-E0C7-4AF5-832F-26E185DED585}" type="datetimeFigureOut">
              <a:rPr lang="en-MY" smtClean="0"/>
              <a:t>22/10/2018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8002-751F-4AD7-8B00-11433618AB9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520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039F-E0C7-4AF5-832F-26E185DED585}" type="datetimeFigureOut">
              <a:rPr lang="en-MY" smtClean="0"/>
              <a:t>22/10/2018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8002-751F-4AD7-8B00-11433618AB9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5324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039F-E0C7-4AF5-832F-26E185DED585}" type="datetimeFigureOut">
              <a:rPr lang="en-MY" smtClean="0"/>
              <a:t>22/10/2018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8002-751F-4AD7-8B00-11433618AB9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7656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039F-E0C7-4AF5-832F-26E185DED585}" type="datetimeFigureOut">
              <a:rPr lang="en-MY" smtClean="0"/>
              <a:t>22/10/2018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8002-751F-4AD7-8B00-11433618AB9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042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039F-E0C7-4AF5-832F-26E185DED585}" type="datetimeFigureOut">
              <a:rPr lang="en-MY" smtClean="0"/>
              <a:t>22/10/2018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8002-751F-4AD7-8B00-11433618AB9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989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039F-E0C7-4AF5-832F-26E185DED585}" type="datetimeFigureOut">
              <a:rPr lang="en-MY" smtClean="0"/>
              <a:t>22/10/2018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8002-751F-4AD7-8B00-11433618AB9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4884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039F-E0C7-4AF5-832F-26E185DED585}" type="datetimeFigureOut">
              <a:rPr lang="en-MY" smtClean="0"/>
              <a:t>22/10/2018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8002-751F-4AD7-8B00-11433618AB9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9909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6039F-E0C7-4AF5-832F-26E185DED585}" type="datetimeFigureOut">
              <a:rPr lang="en-MY" smtClean="0"/>
              <a:t>22/10/2018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B8002-751F-4AD7-8B00-11433618AB9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6254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5861" y="1272209"/>
            <a:ext cx="1490869" cy="57647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</a:t>
            </a:r>
            <a:endParaRPr lang="en-MY" dirty="0"/>
          </a:p>
        </p:txBody>
      </p:sp>
      <p:sp>
        <p:nvSpPr>
          <p:cNvPr id="5" name="Rounded Rectangle 4"/>
          <p:cNvSpPr/>
          <p:nvPr/>
        </p:nvSpPr>
        <p:spPr>
          <a:xfrm>
            <a:off x="675860" y="3493148"/>
            <a:ext cx="1490869" cy="57647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Initializing system</a:t>
            </a:r>
            <a:endParaRPr lang="en-MY" dirty="0"/>
          </a:p>
        </p:txBody>
      </p:sp>
      <p:sp>
        <p:nvSpPr>
          <p:cNvPr id="6" name="Rounded Rectangle 5"/>
          <p:cNvSpPr/>
          <p:nvPr/>
        </p:nvSpPr>
        <p:spPr>
          <a:xfrm>
            <a:off x="5735183" y="2922102"/>
            <a:ext cx="1696278" cy="125233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Coordinate input</a:t>
            </a:r>
            <a:endParaRPr lang="en-MY" dirty="0"/>
          </a:p>
        </p:txBody>
      </p:sp>
      <p:sp>
        <p:nvSpPr>
          <p:cNvPr id="7" name="Rounded Rectangle 6"/>
          <p:cNvSpPr/>
          <p:nvPr/>
        </p:nvSpPr>
        <p:spPr>
          <a:xfrm>
            <a:off x="675860" y="5188223"/>
            <a:ext cx="1669775" cy="834889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initial RASM position</a:t>
            </a:r>
            <a:endParaRPr lang="en-MY" dirty="0"/>
          </a:p>
        </p:txBody>
      </p:sp>
      <p:sp>
        <p:nvSpPr>
          <p:cNvPr id="8" name="Rounded Rectangle 7"/>
          <p:cNvSpPr/>
          <p:nvPr/>
        </p:nvSpPr>
        <p:spPr>
          <a:xfrm>
            <a:off x="9601202" y="2922102"/>
            <a:ext cx="1696278" cy="125233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to coordinate position</a:t>
            </a:r>
            <a:endParaRPr lang="en-MY" dirty="0"/>
          </a:p>
        </p:txBody>
      </p:sp>
      <p:sp>
        <p:nvSpPr>
          <p:cNvPr id="9" name="Rounded Rectangle 8"/>
          <p:cNvSpPr/>
          <p:nvPr/>
        </p:nvSpPr>
        <p:spPr>
          <a:xfrm>
            <a:off x="7815169" y="809129"/>
            <a:ext cx="1696278" cy="125233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position</a:t>
            </a:r>
            <a:endParaRPr lang="en-MY" dirty="0"/>
          </a:p>
        </p:txBody>
      </p:sp>
      <p:sp>
        <p:nvSpPr>
          <p:cNvPr id="10" name="Rounded Rectangle 9"/>
          <p:cNvSpPr/>
          <p:nvPr/>
        </p:nvSpPr>
        <p:spPr>
          <a:xfrm>
            <a:off x="3750366" y="1272209"/>
            <a:ext cx="1490869" cy="57647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Continue Program?</a:t>
            </a:r>
            <a:endParaRPr lang="en-MY" dirty="0"/>
          </a:p>
        </p:txBody>
      </p:sp>
      <p:sp>
        <p:nvSpPr>
          <p:cNvPr id="11" name="Rounded Rectangle 10"/>
          <p:cNvSpPr/>
          <p:nvPr/>
        </p:nvSpPr>
        <p:spPr>
          <a:xfrm>
            <a:off x="2958547" y="3498572"/>
            <a:ext cx="1490869" cy="57647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idle</a:t>
            </a:r>
            <a:endParaRPr lang="en-MY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421294" y="4124739"/>
            <a:ext cx="0" cy="10634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1421295" y="1848679"/>
            <a:ext cx="1" cy="16444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11" idx="1"/>
          </p:cNvCxnSpPr>
          <p:nvPr/>
        </p:nvCxnSpPr>
        <p:spPr>
          <a:xfrm>
            <a:off x="2166729" y="3781383"/>
            <a:ext cx="791818" cy="5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495798" y="3781383"/>
            <a:ext cx="1159264" cy="54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488916" y="3781383"/>
            <a:ext cx="2112286" cy="54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3"/>
            <a:endCxn id="9" idx="3"/>
          </p:cNvCxnSpPr>
          <p:nvPr/>
        </p:nvCxnSpPr>
        <p:spPr>
          <a:xfrm flipH="1" flipV="1">
            <a:off x="9511447" y="1435295"/>
            <a:ext cx="1786033" cy="2112973"/>
          </a:xfrm>
          <a:prstGeom prst="bentConnector3">
            <a:avLst>
              <a:gd name="adj1" fmla="val -12799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241236" y="1560444"/>
            <a:ext cx="25739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1" idx="0"/>
          </p:cNvCxnSpPr>
          <p:nvPr/>
        </p:nvCxnSpPr>
        <p:spPr>
          <a:xfrm flipH="1">
            <a:off x="3703982" y="1848679"/>
            <a:ext cx="791819" cy="16498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2"/>
          </p:cNvCxnSpPr>
          <p:nvPr/>
        </p:nvCxnSpPr>
        <p:spPr>
          <a:xfrm>
            <a:off x="4495801" y="1848679"/>
            <a:ext cx="1181927" cy="1829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52156" y="2047460"/>
            <a:ext cx="138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is turn on</a:t>
            </a:r>
            <a:endParaRPr lang="en-MY" dirty="0"/>
          </a:p>
        </p:txBody>
      </p:sp>
      <p:sp>
        <p:nvSpPr>
          <p:cNvPr id="42" name="TextBox 41"/>
          <p:cNvSpPr txBox="1"/>
          <p:nvPr/>
        </p:nvSpPr>
        <p:spPr>
          <a:xfrm>
            <a:off x="3703981" y="2000050"/>
            <a:ext cx="58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MY" dirty="0"/>
          </a:p>
        </p:txBody>
      </p:sp>
      <p:sp>
        <p:nvSpPr>
          <p:cNvPr id="43" name="TextBox 42"/>
          <p:cNvSpPr txBox="1"/>
          <p:nvPr/>
        </p:nvSpPr>
        <p:spPr>
          <a:xfrm>
            <a:off x="1663147" y="4458155"/>
            <a:ext cx="138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encoders</a:t>
            </a:r>
            <a:endParaRPr lang="en-MY" dirty="0"/>
          </a:p>
        </p:txBody>
      </p:sp>
      <p:sp>
        <p:nvSpPr>
          <p:cNvPr id="44" name="TextBox 43"/>
          <p:cNvSpPr txBox="1"/>
          <p:nvPr/>
        </p:nvSpPr>
        <p:spPr>
          <a:xfrm>
            <a:off x="4890506" y="2024867"/>
            <a:ext cx="58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MY" dirty="0"/>
          </a:p>
        </p:txBody>
      </p:sp>
      <p:sp>
        <p:nvSpPr>
          <p:cNvPr id="48" name="TextBox 47"/>
          <p:cNvSpPr txBox="1"/>
          <p:nvPr/>
        </p:nvSpPr>
        <p:spPr>
          <a:xfrm>
            <a:off x="4495798" y="3889810"/>
            <a:ext cx="103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Program</a:t>
            </a:r>
            <a:endParaRPr lang="en-MY" dirty="0"/>
          </a:p>
        </p:txBody>
      </p:sp>
      <p:sp>
        <p:nvSpPr>
          <p:cNvPr id="49" name="TextBox 48"/>
          <p:cNvSpPr txBox="1"/>
          <p:nvPr/>
        </p:nvSpPr>
        <p:spPr>
          <a:xfrm>
            <a:off x="7513542" y="3201409"/>
            <a:ext cx="15369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input coordinates on Arduino Serial </a:t>
            </a:r>
            <a:r>
              <a:rPr lang="en-US" dirty="0" err="1" smtClean="0"/>
              <a:t>Comm</a:t>
            </a:r>
            <a:r>
              <a:rPr lang="en-US" dirty="0" smtClean="0"/>
              <a:t> (laptop)</a:t>
            </a:r>
            <a:endParaRPr lang="en-MY" dirty="0"/>
          </a:p>
        </p:txBody>
      </p:sp>
      <p:sp>
        <p:nvSpPr>
          <p:cNvPr id="53" name="TextBox 52"/>
          <p:cNvSpPr txBox="1"/>
          <p:nvPr/>
        </p:nvSpPr>
        <p:spPr>
          <a:xfrm>
            <a:off x="6711141" y="949043"/>
            <a:ext cx="155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 is correct</a:t>
            </a:r>
            <a:endParaRPr lang="en-MY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8779756" y="2024867"/>
            <a:ext cx="789146" cy="16535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046669" y="2075226"/>
            <a:ext cx="155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 is incorrect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4625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farhan zainal</dc:creator>
  <cp:lastModifiedBy>farhan zainal</cp:lastModifiedBy>
  <cp:revision>3</cp:revision>
  <dcterms:created xsi:type="dcterms:W3CDTF">2018-10-22T18:27:06Z</dcterms:created>
  <dcterms:modified xsi:type="dcterms:W3CDTF">2018-10-22T18:53:04Z</dcterms:modified>
</cp:coreProperties>
</file>