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80" d="100"/>
          <a:sy n="80" d="100"/>
        </p:scale>
        <p:origin x="9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98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873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794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69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62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142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970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5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384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606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48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F1A6-F734-447A-87B7-F42F7AD971AB}" type="datetimeFigureOut">
              <a:rPr lang="en-MY" smtClean="0"/>
              <a:t>13/10/2018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0452-A851-45B8-908F-368705D101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45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14" y="2361187"/>
            <a:ext cx="9715500" cy="2510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6" t="24747" r="36174" b="25421"/>
          <a:stretch/>
        </p:blipFill>
        <p:spPr>
          <a:xfrm rot="10800000">
            <a:off x="7524750" y="5230695"/>
            <a:ext cx="1638300" cy="162730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 flipV="1">
            <a:off x="8718550" y="5022850"/>
            <a:ext cx="6350" cy="2984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718550" y="5003800"/>
            <a:ext cx="295275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0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495" y="1690688"/>
            <a:ext cx="12280495" cy="31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7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447308" y="1708148"/>
            <a:ext cx="3273137" cy="3373007"/>
            <a:chOff x="4447308" y="1708148"/>
            <a:chExt cx="3273137" cy="3373007"/>
          </a:xfrm>
        </p:grpSpPr>
        <p:grpSp>
          <p:nvGrpSpPr>
            <p:cNvPr id="11" name="Group 10"/>
            <p:cNvGrpSpPr/>
            <p:nvPr/>
          </p:nvGrpSpPr>
          <p:grpSpPr>
            <a:xfrm>
              <a:off x="4447308" y="1708148"/>
              <a:ext cx="3273137" cy="3373007"/>
              <a:chOff x="4447308" y="1708148"/>
              <a:chExt cx="3273137" cy="337300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447308" y="1787236"/>
                <a:ext cx="3273137" cy="32939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16200000">
                <a:off x="4821386" y="1948933"/>
                <a:ext cx="850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M1A o</a:t>
                </a:r>
                <a:endParaRPr lang="en-MY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200000">
                <a:off x="5056337" y="1948933"/>
                <a:ext cx="850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M1B o</a:t>
                </a:r>
                <a:endParaRPr lang="en-MY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5291289" y="1948933"/>
                <a:ext cx="850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GND o</a:t>
                </a:r>
                <a:endParaRPr lang="en-MY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5526240" y="1948933"/>
                <a:ext cx="850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VIN   o</a:t>
                </a:r>
                <a:endParaRPr lang="en-MY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5754873" y="1948933"/>
                <a:ext cx="850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M2A o</a:t>
                </a:r>
                <a:endParaRPr lang="en-MY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5989824" y="1948932"/>
                <a:ext cx="850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M2B o</a:t>
                </a:r>
                <a:endParaRPr lang="en-MY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5243402">
              <a:off x="4782710" y="4432361"/>
              <a:ext cx="92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 M1FB</a:t>
              </a:r>
              <a:endParaRPr lang="en-MY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017661" y="4432362"/>
              <a:ext cx="92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 M2FB</a:t>
              </a:r>
              <a:endParaRPr lang="en-MY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5304635" y="4432361"/>
              <a:ext cx="92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 nD2</a:t>
              </a:r>
              <a:endParaRPr lang="en-MY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524666" y="4375209"/>
              <a:ext cx="104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 M1DIR</a:t>
              </a:r>
              <a:endParaRPr lang="en-MY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5700368" y="4270434"/>
              <a:ext cx="125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 M1PWM</a:t>
              </a:r>
              <a:endParaRPr lang="en-MY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6050722" y="4337107"/>
              <a:ext cx="1118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 M2DIR</a:t>
              </a:r>
              <a:endParaRPr lang="en-MY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6305052" y="4270428"/>
              <a:ext cx="1252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 M2PWM</a:t>
              </a:r>
              <a:endParaRPr lang="en-MY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6802637" y="4432331"/>
              <a:ext cx="92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 </a:t>
              </a:r>
              <a:r>
                <a:rPr lang="en-US" dirty="0" err="1" smtClean="0"/>
                <a:t>nSF</a:t>
              </a:r>
              <a:endParaRPr lang="en-MY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709710" y="3113138"/>
            <a:ext cx="274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MC 33926 MOTOR SHIELD</a:t>
            </a:r>
            <a:endParaRPr lang="en-MY" i="1" dirty="0"/>
          </a:p>
        </p:txBody>
      </p:sp>
    </p:spTree>
    <p:extLst>
      <p:ext uri="{BB962C8B-B14F-4D97-AF65-F5344CB8AC3E}">
        <p14:creationId xmlns:p14="http://schemas.microsoft.com/office/powerpoint/2010/main" val="280239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zainal</dc:creator>
  <cp:lastModifiedBy>farhan zainal</cp:lastModifiedBy>
  <cp:revision>3</cp:revision>
  <dcterms:created xsi:type="dcterms:W3CDTF">2018-10-14T05:06:11Z</dcterms:created>
  <dcterms:modified xsi:type="dcterms:W3CDTF">2018-10-14T05:43:44Z</dcterms:modified>
</cp:coreProperties>
</file>