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87" r:id="rId4"/>
    <p:sldId id="261" r:id="rId5"/>
    <p:sldId id="258" r:id="rId6"/>
    <p:sldId id="264" r:id="rId7"/>
    <p:sldId id="291" r:id="rId8"/>
    <p:sldId id="290" r:id="rId9"/>
    <p:sldId id="292" r:id="rId10"/>
    <p:sldId id="265" r:id="rId11"/>
    <p:sldId id="25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8A53C9-5A20-43B9-9099-DC31AD1FB1CB}" v="226" dt="2019-09-17T17:41:53.513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3" autoAdjust="0"/>
  </p:normalViewPr>
  <p:slideViewPr>
    <p:cSldViewPr>
      <p:cViewPr varScale="1">
        <p:scale>
          <a:sx n="107" d="100"/>
          <a:sy n="107" d="100"/>
        </p:scale>
        <p:origin x="11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훈석" userId="f934c2c5-9928-4a28-a033-c9da48bcfdcc" providerId="ADAL" clId="{C28A53C9-5A20-43B9-9099-DC31AD1FB1CB}"/>
    <pc:docChg chg="undo custSel addSld delSld modSld">
      <pc:chgData name="이훈석" userId="f934c2c5-9928-4a28-a033-c9da48bcfdcc" providerId="ADAL" clId="{C28A53C9-5A20-43B9-9099-DC31AD1FB1CB}" dt="2019-09-17T17:42:02.729" v="2558" actId="20577"/>
      <pc:docMkLst>
        <pc:docMk/>
      </pc:docMkLst>
      <pc:sldChg chg="addSp delSp modSp">
        <pc:chgData name="이훈석" userId="f934c2c5-9928-4a28-a033-c9da48bcfdcc" providerId="ADAL" clId="{C28A53C9-5A20-43B9-9099-DC31AD1FB1CB}" dt="2019-09-09T10:53:44.230" v="1798" actId="20577"/>
        <pc:sldMkLst>
          <pc:docMk/>
          <pc:sldMk cId="0" sldId="257"/>
        </pc:sldMkLst>
        <pc:spChg chg="mod">
          <ac:chgData name="이훈석" userId="f934c2c5-9928-4a28-a033-c9da48bcfdcc" providerId="ADAL" clId="{C28A53C9-5A20-43B9-9099-DC31AD1FB1CB}" dt="2019-09-09T10:53:44.230" v="1798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11:13.786" v="22"/>
          <ac:spMkLst>
            <pc:docMk/>
            <pc:sldMk cId="0" sldId="257"/>
            <ac:spMk id="4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12:41.641" v="101"/>
          <ac:spMkLst>
            <pc:docMk/>
            <pc:sldMk cId="0" sldId="257"/>
            <ac:spMk id="5" creationId="{00000000-0000-0000-0000-000000000000}"/>
          </ac:spMkLst>
        </pc:spChg>
        <pc:spChg chg="add del mod">
          <ac:chgData name="이훈석" userId="f934c2c5-9928-4a28-a033-c9da48bcfdcc" providerId="ADAL" clId="{C28A53C9-5A20-43B9-9099-DC31AD1FB1CB}" dt="2019-09-09T10:37:21.521" v="1600" actId="20577"/>
          <ac:spMkLst>
            <pc:docMk/>
            <pc:sldMk cId="0" sldId="257"/>
            <ac:spMk id="7" creationId="{00000000-0000-0000-0000-000000000000}"/>
          </ac:spMkLst>
        </pc:spChg>
        <pc:picChg chg="add del mod">
          <ac:chgData name="이훈석" userId="f934c2c5-9928-4a28-a033-c9da48bcfdcc" providerId="ADAL" clId="{C28A53C9-5A20-43B9-9099-DC31AD1FB1CB}" dt="2019-09-09T10:36:21.400" v="1508"/>
          <ac:picMkLst>
            <pc:docMk/>
            <pc:sldMk cId="0" sldId="257"/>
            <ac:picMk id="4098" creationId="{63703E5F-194E-4130-9712-320E258AF860}"/>
          </ac:picMkLst>
        </pc:picChg>
      </pc:sldChg>
      <pc:sldChg chg="addSp delSp modSp">
        <pc:chgData name="이훈석" userId="f934c2c5-9928-4a28-a033-c9da48bcfdcc" providerId="ADAL" clId="{C28A53C9-5A20-43B9-9099-DC31AD1FB1CB}" dt="2019-09-09T10:55:29.321" v="1821"/>
        <pc:sldMkLst>
          <pc:docMk/>
          <pc:sldMk cId="0" sldId="258"/>
        </pc:sldMkLst>
        <pc:spChg chg="mod">
          <ac:chgData name="이훈석" userId="f934c2c5-9928-4a28-a033-c9da48bcfdcc" providerId="ADAL" clId="{C28A53C9-5A20-43B9-9099-DC31AD1FB1CB}" dt="2019-09-09T08:57:50.658" v="1306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40:58.719" v="978" actId="20577"/>
          <ac:spMkLst>
            <pc:docMk/>
            <pc:sldMk cId="0" sldId="258"/>
            <ac:spMk id="9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47:27.218" v="1143"/>
          <ac:spMkLst>
            <pc:docMk/>
            <pc:sldMk cId="0" sldId="258"/>
            <ac:spMk id="12" creationId="{00000000-0000-0000-0000-000000000000}"/>
          </ac:spMkLst>
        </pc:spChg>
        <pc:spChg chg="add del mod">
          <ac:chgData name="이훈석" userId="f934c2c5-9928-4a28-a033-c9da48bcfdcc" providerId="ADAL" clId="{C28A53C9-5A20-43B9-9099-DC31AD1FB1CB}" dt="2019-09-09T08:51:30.045" v="1217" actId="1076"/>
          <ac:spMkLst>
            <pc:docMk/>
            <pc:sldMk cId="0" sldId="258"/>
            <ac:spMk id="15" creationId="{00000000-0000-0000-0000-000000000000}"/>
          </ac:spMkLst>
        </pc:spChg>
        <pc:spChg chg="del">
          <ac:chgData name="이훈석" userId="f934c2c5-9928-4a28-a033-c9da48bcfdcc" providerId="ADAL" clId="{C28A53C9-5A20-43B9-9099-DC31AD1FB1CB}" dt="2019-09-09T08:49:50.967" v="1214" actId="478"/>
          <ac:spMkLst>
            <pc:docMk/>
            <pc:sldMk cId="0" sldId="258"/>
            <ac:spMk id="18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46:25.935" v="1012"/>
          <ac:spMkLst>
            <pc:docMk/>
            <pc:sldMk cId="0" sldId="258"/>
            <ac:spMk id="20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58:45.463" v="1331" actId="20577"/>
          <ac:spMkLst>
            <pc:docMk/>
            <pc:sldMk cId="0" sldId="258"/>
            <ac:spMk id="21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49:43.674" v="1211" actId="1076"/>
          <ac:spMkLst>
            <pc:docMk/>
            <pc:sldMk cId="0" sldId="258"/>
            <ac:spMk id="22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55:47.972" v="1237" actId="14100"/>
          <ac:spMkLst>
            <pc:docMk/>
            <pc:sldMk cId="0" sldId="258"/>
            <ac:spMk id="24" creationId="{00000000-0000-0000-0000-000000000000}"/>
          </ac:spMkLst>
        </pc:spChg>
        <pc:spChg chg="del">
          <ac:chgData name="이훈석" userId="f934c2c5-9928-4a28-a033-c9da48bcfdcc" providerId="ADAL" clId="{C28A53C9-5A20-43B9-9099-DC31AD1FB1CB}" dt="2019-09-09T08:54:20.249" v="1223" actId="478"/>
          <ac:spMkLst>
            <pc:docMk/>
            <pc:sldMk cId="0" sldId="258"/>
            <ac:spMk id="25" creationId="{00000000-0000-0000-0000-000000000000}"/>
          </ac:spMkLst>
        </pc:spChg>
        <pc:spChg chg="del">
          <ac:chgData name="이훈석" userId="f934c2c5-9928-4a28-a033-c9da48bcfdcc" providerId="ADAL" clId="{C28A53C9-5A20-43B9-9099-DC31AD1FB1CB}" dt="2019-09-09T08:54:21.922" v="1224" actId="478"/>
          <ac:spMkLst>
            <pc:docMk/>
            <pc:sldMk cId="0" sldId="258"/>
            <ac:spMk id="26" creationId="{00000000-0000-0000-0000-000000000000}"/>
          </ac:spMkLst>
        </pc:spChg>
        <pc:spChg chg="del">
          <ac:chgData name="이훈석" userId="f934c2c5-9928-4a28-a033-c9da48bcfdcc" providerId="ADAL" clId="{C28A53C9-5A20-43B9-9099-DC31AD1FB1CB}" dt="2019-09-09T08:49:49.349" v="1213" actId="478"/>
          <ac:spMkLst>
            <pc:docMk/>
            <pc:sldMk cId="0" sldId="258"/>
            <ac:spMk id="27" creationId="{00000000-0000-0000-0000-000000000000}"/>
          </ac:spMkLst>
        </pc:spChg>
        <pc:spChg chg="del">
          <ac:chgData name="이훈석" userId="f934c2c5-9928-4a28-a033-c9da48bcfdcc" providerId="ADAL" clId="{C28A53C9-5A20-43B9-9099-DC31AD1FB1CB}" dt="2019-09-09T08:54:30.500" v="1225" actId="478"/>
          <ac:spMkLst>
            <pc:docMk/>
            <pc:sldMk cId="0" sldId="258"/>
            <ac:spMk id="30" creationId="{00000000-0000-0000-0000-000000000000}"/>
          </ac:spMkLst>
        </pc:spChg>
        <pc:spChg chg="del mod">
          <ac:chgData name="이훈석" userId="f934c2c5-9928-4a28-a033-c9da48bcfdcc" providerId="ADAL" clId="{C28A53C9-5A20-43B9-9099-DC31AD1FB1CB}" dt="2019-09-09T08:46:53.359" v="1090"/>
          <ac:spMkLst>
            <pc:docMk/>
            <pc:sldMk cId="0" sldId="258"/>
            <ac:spMk id="31" creationId="{00000000-0000-0000-0000-000000000000}"/>
          </ac:spMkLst>
        </pc:spChg>
        <pc:spChg chg="del">
          <ac:chgData name="이훈석" userId="f934c2c5-9928-4a28-a033-c9da48bcfdcc" providerId="ADAL" clId="{C28A53C9-5A20-43B9-9099-DC31AD1FB1CB}" dt="2019-09-09T10:51:45.302" v="1769" actId="478"/>
          <ac:spMkLst>
            <pc:docMk/>
            <pc:sldMk cId="0" sldId="258"/>
            <ac:spMk id="32" creationId="{00000000-0000-0000-0000-000000000000}"/>
          </ac:spMkLst>
        </pc:spChg>
        <pc:spChg chg="del mod">
          <ac:chgData name="이훈석" userId="f934c2c5-9928-4a28-a033-c9da48bcfdcc" providerId="ADAL" clId="{C28A53C9-5A20-43B9-9099-DC31AD1FB1CB}" dt="2019-09-09T10:55:29.321" v="1821"/>
          <ac:spMkLst>
            <pc:docMk/>
            <pc:sldMk cId="0" sldId="258"/>
            <ac:spMk id="33" creationId="{00000000-0000-0000-0000-000000000000}"/>
          </ac:spMkLst>
        </pc:spChg>
        <pc:spChg chg="add mod">
          <ac:chgData name="이훈석" userId="f934c2c5-9928-4a28-a033-c9da48bcfdcc" providerId="ADAL" clId="{C28A53C9-5A20-43B9-9099-DC31AD1FB1CB}" dt="2019-09-09T08:55:36.925" v="1235" actId="571"/>
          <ac:spMkLst>
            <pc:docMk/>
            <pc:sldMk cId="0" sldId="258"/>
            <ac:spMk id="34" creationId="{7AF00862-12D5-4199-A93B-879016BD6F23}"/>
          </ac:spMkLst>
        </pc:spChg>
        <pc:spChg chg="add mod">
          <ac:chgData name="이훈석" userId="f934c2c5-9928-4a28-a033-c9da48bcfdcc" providerId="ADAL" clId="{C28A53C9-5A20-43B9-9099-DC31AD1FB1CB}" dt="2019-09-09T08:55:36.925" v="1235" actId="571"/>
          <ac:spMkLst>
            <pc:docMk/>
            <pc:sldMk cId="0" sldId="258"/>
            <ac:spMk id="35" creationId="{AAF52D0F-44D3-48D7-A4E1-8BE4F9815610}"/>
          </ac:spMkLst>
        </pc:spChg>
        <pc:spChg chg="add mod">
          <ac:chgData name="이훈석" userId="f934c2c5-9928-4a28-a033-c9da48bcfdcc" providerId="ADAL" clId="{C28A53C9-5A20-43B9-9099-DC31AD1FB1CB}" dt="2019-09-09T08:58:00.358" v="1307" actId="1076"/>
          <ac:spMkLst>
            <pc:docMk/>
            <pc:sldMk cId="0" sldId="258"/>
            <ac:spMk id="36" creationId="{A0C9EF1A-A339-45D5-B996-48059A1A4922}"/>
          </ac:spMkLst>
        </pc:spChg>
        <pc:spChg chg="add mod">
          <ac:chgData name="이훈석" userId="f934c2c5-9928-4a28-a033-c9da48bcfdcc" providerId="ADAL" clId="{C28A53C9-5A20-43B9-9099-DC31AD1FB1CB}" dt="2019-09-09T08:56:23.675" v="1260" actId="571"/>
          <ac:spMkLst>
            <pc:docMk/>
            <pc:sldMk cId="0" sldId="258"/>
            <ac:spMk id="37" creationId="{99BDAFEF-DBF0-43F3-9995-AAE11F96FED5}"/>
          </ac:spMkLst>
        </pc:spChg>
        <pc:spChg chg="add mod">
          <ac:chgData name="이훈석" userId="f934c2c5-9928-4a28-a033-c9da48bcfdcc" providerId="ADAL" clId="{C28A53C9-5A20-43B9-9099-DC31AD1FB1CB}" dt="2019-09-09T10:55:10.482" v="1809"/>
          <ac:spMkLst>
            <pc:docMk/>
            <pc:sldMk cId="0" sldId="258"/>
            <ac:spMk id="38" creationId="{D9A32DA2-B613-48FF-BB27-8E3718458A01}"/>
          </ac:spMkLst>
        </pc:spChg>
        <pc:spChg chg="add mod">
          <ac:chgData name="이훈석" userId="f934c2c5-9928-4a28-a033-c9da48bcfdcc" providerId="ADAL" clId="{C28A53C9-5A20-43B9-9099-DC31AD1FB1CB}" dt="2019-09-09T10:52:50.139" v="1794"/>
          <ac:spMkLst>
            <pc:docMk/>
            <pc:sldMk cId="0" sldId="258"/>
            <ac:spMk id="39" creationId="{EEB6AFC5-03DA-405E-8ACB-8D2F61250127}"/>
          </ac:spMkLst>
        </pc:spChg>
        <pc:spChg chg="add mod">
          <ac:chgData name="이훈석" userId="f934c2c5-9928-4a28-a033-c9da48bcfdcc" providerId="ADAL" clId="{C28A53C9-5A20-43B9-9099-DC31AD1FB1CB}" dt="2019-09-09T08:58:35.741" v="1330" actId="207"/>
          <ac:spMkLst>
            <pc:docMk/>
            <pc:sldMk cId="0" sldId="258"/>
            <ac:spMk id="40" creationId="{484FDAFD-00C8-4166-8F93-5CA4FFA6124C}"/>
          </ac:spMkLst>
        </pc:spChg>
        <pc:picChg chg="add mod">
          <ac:chgData name="이훈석" userId="f934c2c5-9928-4a28-a033-c9da48bcfdcc" providerId="ADAL" clId="{C28A53C9-5A20-43B9-9099-DC31AD1FB1CB}" dt="2019-09-09T08:51:30.045" v="1217" actId="1076"/>
          <ac:picMkLst>
            <pc:docMk/>
            <pc:sldMk cId="0" sldId="258"/>
            <ac:picMk id="2050" creationId="{2C9A3F67-262A-4133-9031-248953327EA8}"/>
          </ac:picMkLst>
        </pc:picChg>
        <pc:picChg chg="add mod">
          <ac:chgData name="이훈석" userId="f934c2c5-9928-4a28-a033-c9da48bcfdcc" providerId="ADAL" clId="{C28A53C9-5A20-43B9-9099-DC31AD1FB1CB}" dt="2019-09-09T08:54:16.181" v="1222" actId="1076"/>
          <ac:picMkLst>
            <pc:docMk/>
            <pc:sldMk cId="0" sldId="258"/>
            <ac:picMk id="2052" creationId="{4D1BFB9D-65A9-480B-A48A-D62CDBD73CB0}"/>
          </ac:picMkLst>
        </pc:picChg>
        <pc:picChg chg="add del">
          <ac:chgData name="이훈석" userId="f934c2c5-9928-4a28-a033-c9da48bcfdcc" providerId="ADAL" clId="{C28A53C9-5A20-43B9-9099-DC31AD1FB1CB}" dt="2019-09-09T08:56:23.026" v="1259"/>
          <ac:picMkLst>
            <pc:docMk/>
            <pc:sldMk cId="0" sldId="258"/>
            <ac:picMk id="2054" creationId="{25C17823-7AC2-4A72-8BBD-6A801BDCB0AE}"/>
          </ac:picMkLst>
        </pc:picChg>
        <pc:picChg chg="add del">
          <ac:chgData name="이훈석" userId="f934c2c5-9928-4a28-a033-c9da48bcfdcc" providerId="ADAL" clId="{C28A53C9-5A20-43B9-9099-DC31AD1FB1CB}" dt="2019-09-09T08:58:04.159" v="1309"/>
          <ac:picMkLst>
            <pc:docMk/>
            <pc:sldMk cId="0" sldId="258"/>
            <ac:picMk id="2056" creationId="{3680CD7D-4DCF-43F3-A058-DFEE1B5237C4}"/>
          </ac:picMkLst>
        </pc:picChg>
        <pc:picChg chg="add del">
          <ac:chgData name="이훈석" userId="f934c2c5-9928-4a28-a033-c9da48bcfdcc" providerId="ADAL" clId="{C28A53C9-5A20-43B9-9099-DC31AD1FB1CB}" dt="2019-09-09T08:58:11.157" v="1311"/>
          <ac:picMkLst>
            <pc:docMk/>
            <pc:sldMk cId="0" sldId="258"/>
            <ac:picMk id="2058" creationId="{2A77C974-A0BD-4E37-A7D2-BD18DE9EE220}"/>
          </ac:picMkLst>
        </pc:picChg>
      </pc:sldChg>
      <pc:sldChg chg="modSp">
        <pc:chgData name="이훈석" userId="f934c2c5-9928-4a28-a033-c9da48bcfdcc" providerId="ADAL" clId="{C28A53C9-5A20-43B9-9099-DC31AD1FB1CB}" dt="2019-09-09T10:26:02.022" v="1484"/>
        <pc:sldMkLst>
          <pc:docMk/>
          <pc:sldMk cId="0" sldId="259"/>
        </pc:sldMkLst>
        <pc:spChg chg="mod">
          <ac:chgData name="이훈석" userId="f934c2c5-9928-4a28-a033-c9da48bcfdcc" providerId="ADAL" clId="{C28A53C9-5A20-43B9-9099-DC31AD1FB1CB}" dt="2019-09-09T10:26:02.022" v="1484"/>
          <ac:spMkLst>
            <pc:docMk/>
            <pc:sldMk cId="0" sldId="259"/>
            <ac:spMk id="9" creationId="{00000000-0000-0000-0000-000000000000}"/>
          </ac:spMkLst>
        </pc:spChg>
      </pc:sldChg>
      <pc:sldChg chg="addSp delSp modSp modNotesTx">
        <pc:chgData name="이훈석" userId="f934c2c5-9928-4a28-a033-c9da48bcfdcc" providerId="ADAL" clId="{C28A53C9-5A20-43B9-9099-DC31AD1FB1CB}" dt="2019-09-09T10:50:53.964" v="1720" actId="20577"/>
        <pc:sldMkLst>
          <pc:docMk/>
          <pc:sldMk cId="0" sldId="260"/>
        </pc:sldMkLst>
        <pc:spChg chg="mod">
          <ac:chgData name="이훈석" userId="f934c2c5-9928-4a28-a033-c9da48bcfdcc" providerId="ADAL" clId="{C28A53C9-5A20-43B9-9099-DC31AD1FB1CB}" dt="2019-09-09T08:20:04.256" v="322"/>
          <ac:spMkLst>
            <pc:docMk/>
            <pc:sldMk cId="0" sldId="260"/>
            <ac:spMk id="16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20:39.069" v="361" actId="20577"/>
          <ac:spMkLst>
            <pc:docMk/>
            <pc:sldMk cId="0" sldId="260"/>
            <ac:spMk id="17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10:40:23.234" v="1606" actId="20577"/>
          <ac:spMkLst>
            <pc:docMk/>
            <pc:sldMk cId="0" sldId="260"/>
            <ac:spMk id="23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40:01.766" v="958" actId="20577"/>
          <ac:spMkLst>
            <pc:docMk/>
            <pc:sldMk cId="0" sldId="260"/>
            <ac:spMk id="24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25:37.616" v="476" actId="20577"/>
          <ac:spMkLst>
            <pc:docMk/>
            <pc:sldMk cId="0" sldId="260"/>
            <ac:spMk id="26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22:53.286" v="380" actId="20577"/>
          <ac:spMkLst>
            <pc:docMk/>
            <pc:sldMk cId="0" sldId="260"/>
            <ac:spMk id="27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39:45.603" v="924"/>
          <ac:spMkLst>
            <pc:docMk/>
            <pc:sldMk cId="0" sldId="260"/>
            <ac:spMk id="28" creationId="{00000000-0000-0000-0000-000000000000}"/>
          </ac:spMkLst>
        </pc:spChg>
        <pc:spChg chg="add del mod">
          <ac:chgData name="이훈석" userId="f934c2c5-9928-4a28-a033-c9da48bcfdcc" providerId="ADAL" clId="{C28A53C9-5A20-43B9-9099-DC31AD1FB1CB}" dt="2019-09-09T08:40:10.540" v="960" actId="478"/>
          <ac:spMkLst>
            <pc:docMk/>
            <pc:sldMk cId="0" sldId="260"/>
            <ac:spMk id="29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25:25.252" v="456"/>
          <ac:spMkLst>
            <pc:docMk/>
            <pc:sldMk cId="0" sldId="260"/>
            <ac:spMk id="30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10:50:47.198" v="1678" actId="20577"/>
          <ac:spMkLst>
            <pc:docMk/>
            <pc:sldMk cId="0" sldId="260"/>
            <ac:spMk id="31" creationId="{00000000-0000-0000-0000-000000000000}"/>
          </ac:spMkLst>
        </pc:spChg>
      </pc:sldChg>
      <pc:sldChg chg="addSp delSp modSp">
        <pc:chgData name="이훈석" userId="f934c2c5-9928-4a28-a033-c9da48bcfdcc" providerId="ADAL" clId="{C28A53C9-5A20-43B9-9099-DC31AD1FB1CB}" dt="2019-09-09T10:53:20.698" v="1796" actId="255"/>
        <pc:sldMkLst>
          <pc:docMk/>
          <pc:sldMk cId="0" sldId="261"/>
        </pc:sldMkLst>
        <pc:spChg chg="mod">
          <ac:chgData name="이훈석" userId="f934c2c5-9928-4a28-a033-c9da48bcfdcc" providerId="ADAL" clId="{C28A53C9-5A20-43B9-9099-DC31AD1FB1CB}" dt="2019-09-09T08:38:04.760" v="860" actId="1076"/>
          <ac:spMkLst>
            <pc:docMk/>
            <pc:sldMk cId="0" sldId="261"/>
            <ac:spMk id="2" creationId="{00000000-0000-0000-0000-000000000000}"/>
          </ac:spMkLst>
        </pc:spChg>
        <pc:spChg chg="del">
          <ac:chgData name="이훈석" userId="f934c2c5-9928-4a28-a033-c9da48bcfdcc" providerId="ADAL" clId="{C28A53C9-5A20-43B9-9099-DC31AD1FB1CB}" dt="2019-09-09T10:51:38.353" v="1768" actId="478"/>
          <ac:spMkLst>
            <pc:docMk/>
            <pc:sldMk cId="0" sldId="261"/>
            <ac:spMk id="4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40:53.022" v="976" actId="20577"/>
          <ac:spMkLst>
            <pc:docMk/>
            <pc:sldMk cId="0" sldId="261"/>
            <ac:spMk id="9" creationId="{00000000-0000-0000-0000-000000000000}"/>
          </ac:spMkLst>
        </pc:spChg>
        <pc:spChg chg="del mod">
          <ac:chgData name="이훈석" userId="f934c2c5-9928-4a28-a033-c9da48bcfdcc" providerId="ADAL" clId="{C28A53C9-5A20-43B9-9099-DC31AD1FB1CB}" dt="2019-09-09T08:36:49.687" v="847"/>
          <ac:spMkLst>
            <pc:docMk/>
            <pc:sldMk cId="0" sldId="261"/>
            <ac:spMk id="10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9:01:52.836" v="1423" actId="20577"/>
          <ac:spMkLst>
            <pc:docMk/>
            <pc:sldMk cId="0" sldId="261"/>
            <ac:spMk id="11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08:34:27.835" v="683" actId="255"/>
          <ac:spMkLst>
            <pc:docMk/>
            <pc:sldMk cId="0" sldId="261"/>
            <ac:spMk id="12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10:53:20.698" v="1796" actId="255"/>
          <ac:spMkLst>
            <pc:docMk/>
            <pc:sldMk cId="0" sldId="261"/>
            <ac:spMk id="17" creationId="{00000000-0000-0000-0000-000000000000}"/>
          </ac:spMkLst>
        </pc:spChg>
        <pc:spChg chg="del mod">
          <ac:chgData name="이훈석" userId="f934c2c5-9928-4a28-a033-c9da48bcfdcc" providerId="ADAL" clId="{C28A53C9-5A20-43B9-9099-DC31AD1FB1CB}" dt="2019-09-09T08:36:49.687" v="845" actId="478"/>
          <ac:spMkLst>
            <pc:docMk/>
            <pc:sldMk cId="0" sldId="261"/>
            <ac:spMk id="21" creationId="{00000000-0000-0000-0000-000000000000}"/>
          </ac:spMkLst>
        </pc:spChg>
        <pc:spChg chg="del mod">
          <ac:chgData name="이훈석" userId="f934c2c5-9928-4a28-a033-c9da48bcfdcc" providerId="ADAL" clId="{C28A53C9-5A20-43B9-9099-DC31AD1FB1CB}" dt="2019-09-09T08:37:57.401" v="858"/>
          <ac:spMkLst>
            <pc:docMk/>
            <pc:sldMk cId="0" sldId="261"/>
            <ac:spMk id="22" creationId="{00000000-0000-0000-0000-000000000000}"/>
          </ac:spMkLst>
        </pc:spChg>
        <pc:spChg chg="del mod">
          <ac:chgData name="이훈석" userId="f934c2c5-9928-4a28-a033-c9da48bcfdcc" providerId="ADAL" clId="{C28A53C9-5A20-43B9-9099-DC31AD1FB1CB}" dt="2019-09-09T08:38:13.069" v="863" actId="478"/>
          <ac:spMkLst>
            <pc:docMk/>
            <pc:sldMk cId="0" sldId="261"/>
            <ac:spMk id="23" creationId="{00000000-0000-0000-0000-000000000000}"/>
          </ac:spMkLst>
        </pc:spChg>
        <pc:picChg chg="mod">
          <ac:chgData name="이훈석" userId="f934c2c5-9928-4a28-a033-c9da48bcfdcc" providerId="ADAL" clId="{C28A53C9-5A20-43B9-9099-DC31AD1FB1CB}" dt="2019-09-09T08:38:34.664" v="869" actId="1076"/>
          <ac:picMkLst>
            <pc:docMk/>
            <pc:sldMk cId="0" sldId="261"/>
            <ac:picMk id="18" creationId="{00000000-0000-0000-0000-000000000000}"/>
          </ac:picMkLst>
        </pc:picChg>
        <pc:picChg chg="del">
          <ac:chgData name="이훈석" userId="f934c2c5-9928-4a28-a033-c9da48bcfdcc" providerId="ADAL" clId="{C28A53C9-5A20-43B9-9099-DC31AD1FB1CB}" dt="2019-09-09T08:38:07.406" v="861" actId="478"/>
          <ac:picMkLst>
            <pc:docMk/>
            <pc:sldMk cId="0" sldId="261"/>
            <ac:picMk id="19" creationId="{00000000-0000-0000-0000-000000000000}"/>
          </ac:picMkLst>
        </pc:picChg>
        <pc:picChg chg="mod">
          <ac:chgData name="이훈석" userId="f934c2c5-9928-4a28-a033-c9da48bcfdcc" providerId="ADAL" clId="{C28A53C9-5A20-43B9-9099-DC31AD1FB1CB}" dt="2019-09-09T08:36:57.557" v="850" actId="1076"/>
          <ac:picMkLst>
            <pc:docMk/>
            <pc:sldMk cId="0" sldId="261"/>
            <ac:picMk id="20" creationId="{00000000-0000-0000-0000-000000000000}"/>
          </ac:picMkLst>
        </pc:picChg>
        <pc:picChg chg="add mod">
          <ac:chgData name="이훈석" userId="f934c2c5-9928-4a28-a033-c9da48bcfdcc" providerId="ADAL" clId="{C28A53C9-5A20-43B9-9099-DC31AD1FB1CB}" dt="2019-09-09T08:38:50.094" v="872" actId="14100"/>
          <ac:picMkLst>
            <pc:docMk/>
            <pc:sldMk cId="0" sldId="261"/>
            <ac:picMk id="24" creationId="{4B7AFDB6-B664-40BD-997F-9874B521997C}"/>
          </ac:picMkLst>
        </pc:picChg>
      </pc:sldChg>
      <pc:sldChg chg="addSp delSp modSp modNotesTx">
        <pc:chgData name="이훈석" userId="f934c2c5-9928-4a28-a033-c9da48bcfdcc" providerId="ADAL" clId="{C28A53C9-5A20-43B9-9099-DC31AD1FB1CB}" dt="2019-09-09T10:55:53.526" v="1826" actId="255"/>
        <pc:sldMkLst>
          <pc:docMk/>
          <pc:sldMk cId="0" sldId="264"/>
        </pc:sldMkLst>
        <pc:spChg chg="mod">
          <ac:chgData name="이훈석" userId="f934c2c5-9928-4a28-a033-c9da48bcfdcc" providerId="ADAL" clId="{C28A53C9-5A20-43B9-9099-DC31AD1FB1CB}" dt="2019-09-09T09:00:59.355" v="1372" actId="20577"/>
          <ac:spMkLst>
            <pc:docMk/>
            <pc:sldMk cId="0" sldId="264"/>
            <ac:spMk id="9" creationId="{00000000-0000-0000-0000-000000000000}"/>
          </ac:spMkLst>
        </pc:spChg>
        <pc:spChg chg="del mod">
          <ac:chgData name="이훈석" userId="f934c2c5-9928-4a28-a033-c9da48bcfdcc" providerId="ADAL" clId="{C28A53C9-5A20-43B9-9099-DC31AD1FB1CB}" dt="2019-09-09T09:00:15.462" v="1342"/>
          <ac:spMkLst>
            <pc:docMk/>
            <pc:sldMk cId="0" sldId="264"/>
            <ac:spMk id="12" creationId="{00000000-0000-0000-0000-000000000000}"/>
          </ac:spMkLst>
        </pc:spChg>
        <pc:spChg chg="del mod">
          <ac:chgData name="이훈석" userId="f934c2c5-9928-4a28-a033-c9da48bcfdcc" providerId="ADAL" clId="{C28A53C9-5A20-43B9-9099-DC31AD1FB1CB}" dt="2019-09-09T09:00:15.460" v="1338"/>
          <ac:spMkLst>
            <pc:docMk/>
            <pc:sldMk cId="0" sldId="264"/>
            <ac:spMk id="15" creationId="{00000000-0000-0000-0000-000000000000}"/>
          </ac:spMkLst>
        </pc:spChg>
        <pc:spChg chg="del mod">
          <ac:chgData name="이훈석" userId="f934c2c5-9928-4a28-a033-c9da48bcfdcc" providerId="ADAL" clId="{C28A53C9-5A20-43B9-9099-DC31AD1FB1CB}" dt="2019-09-09T09:00:15.462" v="1340"/>
          <ac:spMkLst>
            <pc:docMk/>
            <pc:sldMk cId="0" sldId="264"/>
            <ac:spMk id="16" creationId="{00000000-0000-0000-0000-000000000000}"/>
          </ac:spMkLst>
        </pc:spChg>
        <pc:spChg chg="add del mod">
          <ac:chgData name="이훈석" userId="f934c2c5-9928-4a28-a033-c9da48bcfdcc" providerId="ADAL" clId="{C28A53C9-5A20-43B9-9099-DC31AD1FB1CB}" dt="2019-09-09T09:00:15.458" v="1336" actId="478"/>
          <ac:spMkLst>
            <pc:docMk/>
            <pc:sldMk cId="0" sldId="264"/>
            <ac:spMk id="21" creationId="{EF4707F8-20B3-4051-AC6B-872360ADF54D}"/>
          </ac:spMkLst>
        </pc:spChg>
        <pc:spChg chg="del">
          <ac:chgData name="이훈석" userId="f934c2c5-9928-4a28-a033-c9da48bcfdcc" providerId="ADAL" clId="{C28A53C9-5A20-43B9-9099-DC31AD1FB1CB}" dt="2019-09-09T09:00:15.458" v="1336" actId="478"/>
          <ac:spMkLst>
            <pc:docMk/>
            <pc:sldMk cId="0" sldId="264"/>
            <ac:spMk id="28" creationId="{00000000-0000-0000-0000-000000000000}"/>
          </ac:spMkLst>
        </pc:spChg>
        <pc:spChg chg="del">
          <ac:chgData name="이훈석" userId="f934c2c5-9928-4a28-a033-c9da48bcfdcc" providerId="ADAL" clId="{C28A53C9-5A20-43B9-9099-DC31AD1FB1CB}" dt="2019-09-09T09:00:21.284" v="1343" actId="478"/>
          <ac:spMkLst>
            <pc:docMk/>
            <pc:sldMk cId="0" sldId="264"/>
            <ac:spMk id="32" creationId="{00000000-0000-0000-0000-000000000000}"/>
          </ac:spMkLst>
        </pc:spChg>
        <pc:spChg chg="del">
          <ac:chgData name="이훈석" userId="f934c2c5-9928-4a28-a033-c9da48bcfdcc" providerId="ADAL" clId="{C28A53C9-5A20-43B9-9099-DC31AD1FB1CB}" dt="2019-09-09T09:00:15.458" v="1336" actId="478"/>
          <ac:spMkLst>
            <pc:docMk/>
            <pc:sldMk cId="0" sldId="264"/>
            <ac:spMk id="37" creationId="{00000000-0000-0000-0000-000000000000}"/>
          </ac:spMkLst>
        </pc:spChg>
        <pc:spChg chg="del mod">
          <ac:chgData name="이훈석" userId="f934c2c5-9928-4a28-a033-c9da48bcfdcc" providerId="ADAL" clId="{C28A53C9-5A20-43B9-9099-DC31AD1FB1CB}" dt="2019-09-09T10:55:39.495" v="1824"/>
          <ac:spMkLst>
            <pc:docMk/>
            <pc:sldMk cId="0" sldId="264"/>
            <ac:spMk id="39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10:55:53.526" v="1826" actId="255"/>
          <ac:spMkLst>
            <pc:docMk/>
            <pc:sldMk cId="0" sldId="264"/>
            <ac:spMk id="40" creationId="{00000000-0000-0000-0000-000000000000}"/>
          </ac:spMkLst>
        </pc:spChg>
        <pc:picChg chg="add">
          <ac:chgData name="이훈석" userId="f934c2c5-9928-4a28-a033-c9da48bcfdcc" providerId="ADAL" clId="{C28A53C9-5A20-43B9-9099-DC31AD1FB1CB}" dt="2019-09-09T09:00:34.376" v="1344"/>
          <ac:picMkLst>
            <pc:docMk/>
            <pc:sldMk cId="0" sldId="264"/>
            <ac:picMk id="4" creationId="{75170B8D-6F3D-45C1-AFBF-0C7B677D8871}"/>
          </ac:picMkLst>
        </pc:picChg>
        <pc:picChg chg="add del mod">
          <ac:chgData name="이훈석" userId="f934c2c5-9928-4a28-a033-c9da48bcfdcc" providerId="ADAL" clId="{C28A53C9-5A20-43B9-9099-DC31AD1FB1CB}" dt="2019-09-09T09:00:15.458" v="1336" actId="478"/>
          <ac:picMkLst>
            <pc:docMk/>
            <pc:sldMk cId="0" sldId="264"/>
            <ac:picMk id="18" creationId="{0E0577EB-D4EE-4F4E-8833-9AAFA4FC70DA}"/>
          </ac:picMkLst>
        </pc:picChg>
        <pc:picChg chg="add del mod">
          <ac:chgData name="이훈석" userId="f934c2c5-9928-4a28-a033-c9da48bcfdcc" providerId="ADAL" clId="{C28A53C9-5A20-43B9-9099-DC31AD1FB1CB}" dt="2019-09-09T09:00:15.458" v="1336" actId="478"/>
          <ac:picMkLst>
            <pc:docMk/>
            <pc:sldMk cId="0" sldId="264"/>
            <ac:picMk id="19" creationId="{8BB880D4-3C6E-42EA-83E1-EAA20EEAB407}"/>
          </ac:picMkLst>
        </pc:picChg>
        <pc:picChg chg="add del mod">
          <ac:chgData name="이훈석" userId="f934c2c5-9928-4a28-a033-c9da48bcfdcc" providerId="ADAL" clId="{C28A53C9-5A20-43B9-9099-DC31AD1FB1CB}" dt="2019-09-09T09:00:15.458" v="1336" actId="478"/>
          <ac:picMkLst>
            <pc:docMk/>
            <pc:sldMk cId="0" sldId="264"/>
            <ac:picMk id="20" creationId="{B183E090-34A7-4126-BE83-0FBE69A60E75}"/>
          </ac:picMkLst>
        </pc:picChg>
        <pc:picChg chg="del">
          <ac:chgData name="이훈석" userId="f934c2c5-9928-4a28-a033-c9da48bcfdcc" providerId="ADAL" clId="{C28A53C9-5A20-43B9-9099-DC31AD1FB1CB}" dt="2019-09-09T09:00:15.458" v="1336" actId="478"/>
          <ac:picMkLst>
            <pc:docMk/>
            <pc:sldMk cId="0" sldId="264"/>
            <ac:picMk id="27" creationId="{00000000-0000-0000-0000-000000000000}"/>
          </ac:picMkLst>
        </pc:picChg>
        <pc:picChg chg="del">
          <ac:chgData name="이훈석" userId="f934c2c5-9928-4a28-a033-c9da48bcfdcc" providerId="ADAL" clId="{C28A53C9-5A20-43B9-9099-DC31AD1FB1CB}" dt="2019-09-09T09:00:21.284" v="1343" actId="478"/>
          <ac:picMkLst>
            <pc:docMk/>
            <pc:sldMk cId="0" sldId="264"/>
            <ac:picMk id="29" creationId="{00000000-0000-0000-0000-000000000000}"/>
          </ac:picMkLst>
        </pc:picChg>
        <pc:picChg chg="del">
          <ac:chgData name="이훈석" userId="f934c2c5-9928-4a28-a033-c9da48bcfdcc" providerId="ADAL" clId="{C28A53C9-5A20-43B9-9099-DC31AD1FB1CB}" dt="2019-09-09T09:00:21.284" v="1343" actId="478"/>
          <ac:picMkLst>
            <pc:docMk/>
            <pc:sldMk cId="0" sldId="264"/>
            <ac:picMk id="30" creationId="{00000000-0000-0000-0000-000000000000}"/>
          </ac:picMkLst>
        </pc:picChg>
        <pc:picChg chg="del">
          <ac:chgData name="이훈석" userId="f934c2c5-9928-4a28-a033-c9da48bcfdcc" providerId="ADAL" clId="{C28A53C9-5A20-43B9-9099-DC31AD1FB1CB}" dt="2019-09-09T09:00:21.284" v="1343" actId="478"/>
          <ac:picMkLst>
            <pc:docMk/>
            <pc:sldMk cId="0" sldId="264"/>
            <ac:picMk id="17410" creationId="{00000000-0000-0000-0000-000000000000}"/>
          </ac:picMkLst>
        </pc:picChg>
      </pc:sldChg>
      <pc:sldChg chg="delSp modSp">
        <pc:chgData name="이훈석" userId="f934c2c5-9928-4a28-a033-c9da48bcfdcc" providerId="ADAL" clId="{C28A53C9-5A20-43B9-9099-DC31AD1FB1CB}" dt="2019-09-11T01:22:13.077" v="1880"/>
        <pc:sldMkLst>
          <pc:docMk/>
          <pc:sldMk cId="0" sldId="265"/>
        </pc:sldMkLst>
        <pc:spChg chg="del mod">
          <ac:chgData name="이훈석" userId="f934c2c5-9928-4a28-a033-c9da48bcfdcc" providerId="ADAL" clId="{C28A53C9-5A20-43B9-9099-DC31AD1FB1CB}" dt="2019-09-11T01:22:13.077" v="1880"/>
          <ac:spMkLst>
            <pc:docMk/>
            <pc:sldMk cId="0" sldId="265"/>
            <ac:spMk id="15" creationId="{00000000-0000-0000-0000-000000000000}"/>
          </ac:spMkLst>
        </pc:spChg>
      </pc:sldChg>
      <pc:sldChg chg="addSp delSp modSp">
        <pc:chgData name="이훈석" userId="f934c2c5-9928-4a28-a033-c9da48bcfdcc" providerId="ADAL" clId="{C28A53C9-5A20-43B9-9099-DC31AD1FB1CB}" dt="2019-09-09T10:54:54.320" v="1800" actId="255"/>
        <pc:sldMkLst>
          <pc:docMk/>
          <pc:sldMk cId="0" sldId="287"/>
        </pc:sldMkLst>
        <pc:spChg chg="mod">
          <ac:chgData name="이훈석" userId="f934c2c5-9928-4a28-a033-c9da48bcfdcc" providerId="ADAL" clId="{C28A53C9-5A20-43B9-9099-DC31AD1FB1CB}" dt="2019-09-09T08:29:42.206" v="492" actId="1076"/>
          <ac:spMkLst>
            <pc:docMk/>
            <pc:sldMk cId="0" sldId="287"/>
            <ac:spMk id="2" creationId="{00000000-0000-0000-0000-000000000000}"/>
          </ac:spMkLst>
        </pc:spChg>
        <pc:spChg chg="mod">
          <ac:chgData name="이훈석" userId="f934c2c5-9928-4a28-a033-c9da48bcfdcc" providerId="ADAL" clId="{C28A53C9-5A20-43B9-9099-DC31AD1FB1CB}" dt="2019-09-09T10:54:54.320" v="1800" actId="255"/>
          <ac:spMkLst>
            <pc:docMk/>
            <pc:sldMk cId="0" sldId="287"/>
            <ac:spMk id="8" creationId="{00000000-0000-0000-0000-000000000000}"/>
          </ac:spMkLst>
        </pc:spChg>
        <pc:spChg chg="del mod">
          <ac:chgData name="이훈석" userId="f934c2c5-9928-4a28-a033-c9da48bcfdcc" providerId="ADAL" clId="{C28A53C9-5A20-43B9-9099-DC31AD1FB1CB}" dt="2019-09-09T10:51:34.156" v="1767" actId="478"/>
          <ac:spMkLst>
            <pc:docMk/>
            <pc:sldMk cId="0" sldId="287"/>
            <ac:spMk id="12" creationId="{00000000-0000-0000-0000-000000000000}"/>
          </ac:spMkLst>
        </pc:spChg>
        <pc:picChg chg="add del mod">
          <ac:chgData name="이훈석" userId="f934c2c5-9928-4a28-a033-c9da48bcfdcc" providerId="ADAL" clId="{C28A53C9-5A20-43B9-9099-DC31AD1FB1CB}" dt="2019-09-09T08:30:53.444" v="495" actId="478"/>
          <ac:picMkLst>
            <pc:docMk/>
            <pc:sldMk cId="0" sldId="287"/>
            <ac:picMk id="4" creationId="{7B848F70-30DF-4147-B879-64BE3D86A0F6}"/>
          </ac:picMkLst>
        </pc:picChg>
        <pc:picChg chg="add mod">
          <ac:chgData name="이훈석" userId="f934c2c5-9928-4a28-a033-c9da48bcfdcc" providerId="ADAL" clId="{C28A53C9-5A20-43B9-9099-DC31AD1FB1CB}" dt="2019-09-09T08:31:01.376" v="498" actId="14100"/>
          <ac:picMkLst>
            <pc:docMk/>
            <pc:sldMk cId="0" sldId="287"/>
            <ac:picMk id="5" creationId="{4C93FB31-2ECF-4D8E-9768-88581857E920}"/>
          </ac:picMkLst>
        </pc:picChg>
        <pc:picChg chg="add mod">
          <ac:chgData name="이훈석" userId="f934c2c5-9928-4a28-a033-c9da48bcfdcc" providerId="ADAL" clId="{C28A53C9-5A20-43B9-9099-DC31AD1FB1CB}" dt="2019-09-09T08:31:05.343" v="499" actId="1076"/>
          <ac:picMkLst>
            <pc:docMk/>
            <pc:sldMk cId="0" sldId="287"/>
            <ac:picMk id="1026" creationId="{6350BB94-F9C7-4C1A-AC5B-9C11BAB54376}"/>
          </ac:picMkLst>
        </pc:picChg>
      </pc:sldChg>
      <pc:sldChg chg="addSp delSp modSp add">
        <pc:chgData name="이훈석" userId="f934c2c5-9928-4a28-a033-c9da48bcfdcc" providerId="ADAL" clId="{C28A53C9-5A20-43B9-9099-DC31AD1FB1CB}" dt="2019-09-17T17:41:21.343" v="2473" actId="14100"/>
        <pc:sldMkLst>
          <pc:docMk/>
          <pc:sldMk cId="3067794198" sldId="291"/>
        </pc:sldMkLst>
        <pc:spChg chg="add mod">
          <ac:chgData name="이훈석" userId="f934c2c5-9928-4a28-a033-c9da48bcfdcc" providerId="ADAL" clId="{C28A53C9-5A20-43B9-9099-DC31AD1FB1CB}" dt="2019-09-17T17:30:51.435" v="2033" actId="20577"/>
          <ac:spMkLst>
            <pc:docMk/>
            <pc:sldMk cId="3067794198" sldId="291"/>
            <ac:spMk id="2" creationId="{E7B72AF2-EF21-44A0-AAD5-4A7411311D6A}"/>
          </ac:spMkLst>
        </pc:spChg>
        <pc:spChg chg="add mod">
          <ac:chgData name="이훈석" userId="f934c2c5-9928-4a28-a033-c9da48bcfdcc" providerId="ADAL" clId="{C28A53C9-5A20-43B9-9099-DC31AD1FB1CB}" dt="2019-09-17T17:30:25.499" v="2019" actId="1076"/>
          <ac:spMkLst>
            <pc:docMk/>
            <pc:sldMk cId="3067794198" sldId="291"/>
            <ac:spMk id="3" creationId="{1675A62E-185F-4221-BD65-E18E4B700F45}"/>
          </ac:spMkLst>
        </pc:spChg>
        <pc:spChg chg="add mod">
          <ac:chgData name="이훈석" userId="f934c2c5-9928-4a28-a033-c9da48bcfdcc" providerId="ADAL" clId="{C28A53C9-5A20-43B9-9099-DC31AD1FB1CB}" dt="2019-09-17T17:30:18.560" v="2018" actId="20577"/>
          <ac:spMkLst>
            <pc:docMk/>
            <pc:sldMk cId="3067794198" sldId="291"/>
            <ac:spMk id="4" creationId="{A6720652-F9C6-4BE4-81DB-9581D39FA72C}"/>
          </ac:spMkLst>
        </pc:spChg>
        <pc:spChg chg="add mod">
          <ac:chgData name="이훈석" userId="f934c2c5-9928-4a28-a033-c9da48bcfdcc" providerId="ADAL" clId="{C28A53C9-5A20-43B9-9099-DC31AD1FB1CB}" dt="2019-09-17T17:30:59.248" v="2034" actId="11529"/>
          <ac:spMkLst>
            <pc:docMk/>
            <pc:sldMk cId="3067794198" sldId="291"/>
            <ac:spMk id="5" creationId="{5782085D-CBDB-496D-8E08-CBB1B3C94460}"/>
          </ac:spMkLst>
        </pc:spChg>
        <pc:spChg chg="add mod">
          <ac:chgData name="이훈석" userId="f934c2c5-9928-4a28-a033-c9da48bcfdcc" providerId="ADAL" clId="{C28A53C9-5A20-43B9-9099-DC31AD1FB1CB}" dt="2019-09-17T17:31:02.404" v="2035" actId="11529"/>
          <ac:spMkLst>
            <pc:docMk/>
            <pc:sldMk cId="3067794198" sldId="291"/>
            <ac:spMk id="6" creationId="{49F22F38-3787-4DF9-9712-19C370BE48FF}"/>
          </ac:spMkLst>
        </pc:spChg>
        <pc:spChg chg="add mod">
          <ac:chgData name="이훈석" userId="f934c2c5-9928-4a28-a033-c9da48bcfdcc" providerId="ADAL" clId="{C28A53C9-5A20-43B9-9099-DC31AD1FB1CB}" dt="2019-09-17T17:35:20.234" v="2292" actId="1076"/>
          <ac:spMkLst>
            <pc:docMk/>
            <pc:sldMk cId="3067794198" sldId="291"/>
            <ac:spMk id="7" creationId="{371BA06B-6392-482A-ACAE-612B1CB6ACB2}"/>
          </ac:spMkLst>
        </pc:spChg>
        <pc:spChg chg="add mod">
          <ac:chgData name="이훈석" userId="f934c2c5-9928-4a28-a033-c9da48bcfdcc" providerId="ADAL" clId="{C28A53C9-5A20-43B9-9099-DC31AD1FB1CB}" dt="2019-09-17T17:35:26.983" v="2294" actId="1076"/>
          <ac:spMkLst>
            <pc:docMk/>
            <pc:sldMk cId="3067794198" sldId="291"/>
            <ac:spMk id="8" creationId="{40749194-ADE6-4364-9CED-E8DDD91C5372}"/>
          </ac:spMkLst>
        </pc:spChg>
        <pc:spChg chg="add mod">
          <ac:chgData name="이훈석" userId="f934c2c5-9928-4a28-a033-c9da48bcfdcc" providerId="ADAL" clId="{C28A53C9-5A20-43B9-9099-DC31AD1FB1CB}" dt="2019-09-17T17:35:58.484" v="2298" actId="1076"/>
          <ac:spMkLst>
            <pc:docMk/>
            <pc:sldMk cId="3067794198" sldId="291"/>
            <ac:spMk id="9" creationId="{DBFAA18B-3195-49BA-AAC1-637FDCD635DC}"/>
          </ac:spMkLst>
        </pc:spChg>
        <pc:spChg chg="add mod">
          <ac:chgData name="이훈석" userId="f934c2c5-9928-4a28-a033-c9da48bcfdcc" providerId="ADAL" clId="{C28A53C9-5A20-43B9-9099-DC31AD1FB1CB}" dt="2019-09-17T17:32:55.345" v="2242"/>
          <ac:spMkLst>
            <pc:docMk/>
            <pc:sldMk cId="3067794198" sldId="291"/>
            <ac:spMk id="10" creationId="{81C7B8BB-A86E-44F2-8343-90EEB5D042E1}"/>
          </ac:spMkLst>
        </pc:spChg>
        <pc:spChg chg="add mod">
          <ac:chgData name="이훈석" userId="f934c2c5-9928-4a28-a033-c9da48bcfdcc" providerId="ADAL" clId="{C28A53C9-5A20-43B9-9099-DC31AD1FB1CB}" dt="2019-09-17T17:35:30.936" v="2295" actId="1076"/>
          <ac:spMkLst>
            <pc:docMk/>
            <pc:sldMk cId="3067794198" sldId="291"/>
            <ac:spMk id="11" creationId="{3CADE6D0-8C31-4EFC-8527-A16D7DDFA8EB}"/>
          </ac:spMkLst>
        </pc:spChg>
        <pc:spChg chg="add mod">
          <ac:chgData name="이훈석" userId="f934c2c5-9928-4a28-a033-c9da48bcfdcc" providerId="ADAL" clId="{C28A53C9-5A20-43B9-9099-DC31AD1FB1CB}" dt="2019-09-17T17:36:31.967" v="2325" actId="20577"/>
          <ac:spMkLst>
            <pc:docMk/>
            <pc:sldMk cId="3067794198" sldId="291"/>
            <ac:spMk id="17" creationId="{6C9BCADB-B618-460C-BE03-C510261E4C42}"/>
          </ac:spMkLst>
        </pc:spChg>
        <pc:spChg chg="add del mod">
          <ac:chgData name="이훈석" userId="f934c2c5-9928-4a28-a033-c9da48bcfdcc" providerId="ADAL" clId="{C28A53C9-5A20-43B9-9099-DC31AD1FB1CB}" dt="2019-09-17T17:36:20.624" v="2301" actId="11529"/>
          <ac:spMkLst>
            <pc:docMk/>
            <pc:sldMk cId="3067794198" sldId="291"/>
            <ac:spMk id="18" creationId="{41BCFC23-FA72-472A-9541-B37912E27140}"/>
          </ac:spMkLst>
        </pc:spChg>
        <pc:spChg chg="add mod">
          <ac:chgData name="이훈석" userId="f934c2c5-9928-4a28-a033-c9da48bcfdcc" providerId="ADAL" clId="{C28A53C9-5A20-43B9-9099-DC31AD1FB1CB}" dt="2019-09-17T17:38:03.467" v="2365" actId="1076"/>
          <ac:spMkLst>
            <pc:docMk/>
            <pc:sldMk cId="3067794198" sldId="291"/>
            <ac:spMk id="19" creationId="{A73DD929-82BF-4CCB-98FA-F0C740A7AD2B}"/>
          </ac:spMkLst>
        </pc:spChg>
        <pc:spChg chg="add mod">
          <ac:chgData name="이훈석" userId="f934c2c5-9928-4a28-a033-c9da48bcfdcc" providerId="ADAL" clId="{C28A53C9-5A20-43B9-9099-DC31AD1FB1CB}" dt="2019-09-17T17:38:05.529" v="2366" actId="1076"/>
          <ac:spMkLst>
            <pc:docMk/>
            <pc:sldMk cId="3067794198" sldId="291"/>
            <ac:spMk id="20" creationId="{0BE49A5C-366B-4147-9B1D-53A931F45E54}"/>
          </ac:spMkLst>
        </pc:spChg>
        <pc:spChg chg="add mod">
          <ac:chgData name="이훈석" userId="f934c2c5-9928-4a28-a033-c9da48bcfdcc" providerId="ADAL" clId="{C28A53C9-5A20-43B9-9099-DC31AD1FB1CB}" dt="2019-09-17T17:37:14.911" v="2362" actId="11529"/>
          <ac:spMkLst>
            <pc:docMk/>
            <pc:sldMk cId="3067794198" sldId="291"/>
            <ac:spMk id="21" creationId="{853085E9-E50B-42C5-B449-892F0CB4647D}"/>
          </ac:spMkLst>
        </pc:spChg>
        <pc:spChg chg="add del mod">
          <ac:chgData name="이훈석" userId="f934c2c5-9928-4a28-a033-c9da48bcfdcc" providerId="ADAL" clId="{C28A53C9-5A20-43B9-9099-DC31AD1FB1CB}" dt="2019-09-17T17:37:45.858" v="2364" actId="11529"/>
          <ac:spMkLst>
            <pc:docMk/>
            <pc:sldMk cId="3067794198" sldId="291"/>
            <ac:spMk id="22" creationId="{6DD3D6D0-47B3-4217-BA94-D0ED2E285089}"/>
          </ac:spMkLst>
        </pc:spChg>
        <pc:spChg chg="add mod">
          <ac:chgData name="이훈석" userId="f934c2c5-9928-4a28-a033-c9da48bcfdcc" providerId="ADAL" clId="{C28A53C9-5A20-43B9-9099-DC31AD1FB1CB}" dt="2019-09-17T17:40:50.342" v="2471" actId="1076"/>
          <ac:spMkLst>
            <pc:docMk/>
            <pc:sldMk cId="3067794198" sldId="291"/>
            <ac:spMk id="23" creationId="{C1B8BE19-E7C5-4F33-A5EA-798D95617297}"/>
          </ac:spMkLst>
        </pc:spChg>
        <pc:spChg chg="add mod">
          <ac:chgData name="이훈석" userId="f934c2c5-9928-4a28-a033-c9da48bcfdcc" providerId="ADAL" clId="{C28A53C9-5A20-43B9-9099-DC31AD1FB1CB}" dt="2019-09-17T17:40:45.350" v="2470" actId="1076"/>
          <ac:spMkLst>
            <pc:docMk/>
            <pc:sldMk cId="3067794198" sldId="291"/>
            <ac:spMk id="24" creationId="{22F47054-0954-45E5-B686-72B324B0B85B}"/>
          </ac:spMkLst>
        </pc:spChg>
        <pc:cxnChg chg="add del mod">
          <ac:chgData name="이훈석" userId="f934c2c5-9928-4a28-a033-c9da48bcfdcc" providerId="ADAL" clId="{C28A53C9-5A20-43B9-9099-DC31AD1FB1CB}" dt="2019-09-17T17:35:22.577" v="2293" actId="478"/>
          <ac:cxnSpMkLst>
            <pc:docMk/>
            <pc:sldMk cId="3067794198" sldId="291"/>
            <ac:cxnSpMk id="13" creationId="{099F6160-81DB-4D4E-975B-DC611E7A8A0F}"/>
          </ac:cxnSpMkLst>
        </pc:cxnChg>
        <pc:cxnChg chg="add mod">
          <ac:chgData name="이훈석" userId="f934c2c5-9928-4a28-a033-c9da48bcfdcc" providerId="ADAL" clId="{C28A53C9-5A20-43B9-9099-DC31AD1FB1CB}" dt="2019-09-17T17:35:46.797" v="2296" actId="11529"/>
          <ac:cxnSpMkLst>
            <pc:docMk/>
            <pc:sldMk cId="3067794198" sldId="291"/>
            <ac:cxnSpMk id="16" creationId="{A19B4A7F-3DF3-41EB-9545-09AE688D3378}"/>
          </ac:cxnSpMkLst>
        </pc:cxnChg>
        <pc:cxnChg chg="add mod">
          <ac:chgData name="이훈석" userId="f934c2c5-9928-4a28-a033-c9da48bcfdcc" providerId="ADAL" clId="{C28A53C9-5A20-43B9-9099-DC31AD1FB1CB}" dt="2019-09-17T17:41:21.343" v="2473" actId="14100"/>
          <ac:cxnSpMkLst>
            <pc:docMk/>
            <pc:sldMk cId="3067794198" sldId="291"/>
            <ac:cxnSpMk id="26" creationId="{85043679-4987-47E4-8180-5719EF164E3B}"/>
          </ac:cxnSpMkLst>
        </pc:cxnChg>
      </pc:sldChg>
      <pc:sldChg chg="addSp modSp add">
        <pc:chgData name="이훈석" userId="f934c2c5-9928-4a28-a033-c9da48bcfdcc" providerId="ADAL" clId="{C28A53C9-5A20-43B9-9099-DC31AD1FB1CB}" dt="2019-09-17T17:42:02.729" v="2558" actId="20577"/>
        <pc:sldMkLst>
          <pc:docMk/>
          <pc:sldMk cId="2022234541" sldId="292"/>
        </pc:sldMkLst>
        <pc:spChg chg="add mod">
          <ac:chgData name="이훈석" userId="f934c2c5-9928-4a28-a033-c9da48bcfdcc" providerId="ADAL" clId="{C28A53C9-5A20-43B9-9099-DC31AD1FB1CB}" dt="2019-09-17T17:26:29.537" v="1915" actId="1076"/>
          <ac:spMkLst>
            <pc:docMk/>
            <pc:sldMk cId="2022234541" sldId="292"/>
            <ac:spMk id="2" creationId="{B7BC79B0-A77C-4AC8-8EFA-C68DB6A12025}"/>
          </ac:spMkLst>
        </pc:spChg>
        <pc:spChg chg="add mod">
          <ac:chgData name="이훈석" userId="f934c2c5-9928-4a28-a033-c9da48bcfdcc" providerId="ADAL" clId="{C28A53C9-5A20-43B9-9099-DC31AD1FB1CB}" dt="2019-09-17T17:42:02.729" v="2558" actId="20577"/>
          <ac:spMkLst>
            <pc:docMk/>
            <pc:sldMk cId="2022234541" sldId="292"/>
            <ac:spMk id="3" creationId="{CB3DC8AB-55B4-411B-A9B2-60A7E28595AC}"/>
          </ac:spMkLst>
        </pc:spChg>
      </pc:sldChg>
    </pc:docChg>
  </pc:docChgLst>
  <pc:docChgLst>
    <pc:chgData name="이훈석" userId="f934c2c5-9928-4a28-a033-c9da48bcfdcc" providerId="ADAL" clId="{D33633B7-2F60-4974-A482-203CA487305A}"/>
    <pc:docChg chg="undo custSel addSld delSld modSld sldOrd">
      <pc:chgData name="이훈석" userId="f934c2c5-9928-4a28-a033-c9da48bcfdcc" providerId="ADAL" clId="{D33633B7-2F60-4974-A482-203CA487305A}" dt="2019-09-09T15:45:38.415" v="3797" actId="478"/>
      <pc:docMkLst>
        <pc:docMk/>
      </pc:docMkLst>
      <pc:sldChg chg="modSp">
        <pc:chgData name="이훈석" userId="f934c2c5-9928-4a28-a033-c9da48bcfdcc" providerId="ADAL" clId="{D33633B7-2F60-4974-A482-203CA487305A}" dt="2019-09-09T14:23:55.059" v="74" actId="20577"/>
        <pc:sldMkLst>
          <pc:docMk/>
          <pc:sldMk cId="0" sldId="257"/>
        </pc:sldMkLst>
        <pc:spChg chg="mod">
          <ac:chgData name="이훈석" userId="f934c2c5-9928-4a28-a033-c9da48bcfdcc" providerId="ADAL" clId="{D33633B7-2F60-4974-A482-203CA487305A}" dt="2019-09-09T14:23:55.059" v="74" actId="20577"/>
          <ac:spMkLst>
            <pc:docMk/>
            <pc:sldMk cId="0" sldId="257"/>
            <ac:spMk id="5" creationId="{00000000-0000-0000-0000-000000000000}"/>
          </ac:spMkLst>
        </pc:spChg>
      </pc:sldChg>
      <pc:sldChg chg="delSp modSp modNotesTx">
        <pc:chgData name="이훈석" userId="f934c2c5-9928-4a28-a033-c9da48bcfdcc" providerId="ADAL" clId="{D33633B7-2F60-4974-A482-203CA487305A}" dt="2019-09-09T15:37:43.470" v="2854" actId="20577"/>
        <pc:sldMkLst>
          <pc:docMk/>
          <pc:sldMk cId="0" sldId="258"/>
        </pc:sldMkLst>
        <pc:spChg chg="mod">
          <ac:chgData name="이훈석" userId="f934c2c5-9928-4a28-a033-c9da48bcfdcc" providerId="ADAL" clId="{D33633B7-2F60-4974-A482-203CA487305A}" dt="2019-09-09T15:01:31.029" v="741" actId="1076"/>
          <ac:spMkLst>
            <pc:docMk/>
            <pc:sldMk cId="0" sldId="258"/>
            <ac:spMk id="15" creationId="{00000000-0000-0000-0000-000000000000}"/>
          </ac:spMkLst>
        </pc:spChg>
        <pc:spChg chg="mod">
          <ac:chgData name="이훈석" userId="f934c2c5-9928-4a28-a033-c9da48bcfdcc" providerId="ADAL" clId="{D33633B7-2F60-4974-A482-203CA487305A}" dt="2019-09-09T15:14:39.047" v="863" actId="20577"/>
          <ac:spMkLst>
            <pc:docMk/>
            <pc:sldMk cId="0" sldId="258"/>
            <ac:spMk id="20" creationId="{00000000-0000-0000-0000-000000000000}"/>
          </ac:spMkLst>
        </pc:spChg>
        <pc:spChg chg="del mod">
          <ac:chgData name="이훈석" userId="f934c2c5-9928-4a28-a033-c9da48bcfdcc" providerId="ADAL" clId="{D33633B7-2F60-4974-A482-203CA487305A}" dt="2019-09-09T15:12:42.339" v="820"/>
          <ac:spMkLst>
            <pc:docMk/>
            <pc:sldMk cId="0" sldId="258"/>
            <ac:spMk id="24" creationId="{00000000-0000-0000-0000-000000000000}"/>
          </ac:spMkLst>
        </pc:spChg>
        <pc:spChg chg="mod">
          <ac:chgData name="이훈석" userId="f934c2c5-9928-4a28-a033-c9da48bcfdcc" providerId="ADAL" clId="{D33633B7-2F60-4974-A482-203CA487305A}" dt="2019-09-09T14:39:27.138" v="186" actId="1076"/>
          <ac:spMkLst>
            <pc:docMk/>
            <pc:sldMk cId="0" sldId="258"/>
            <ac:spMk id="40" creationId="{484FDAFD-00C8-4166-8F93-5CA4FFA6124C}"/>
          </ac:spMkLst>
        </pc:spChg>
        <pc:picChg chg="mod">
          <ac:chgData name="이훈석" userId="f934c2c5-9928-4a28-a033-c9da48bcfdcc" providerId="ADAL" clId="{D33633B7-2F60-4974-A482-203CA487305A}" dt="2019-09-09T15:01:16.797" v="740" actId="1076"/>
          <ac:picMkLst>
            <pc:docMk/>
            <pc:sldMk cId="0" sldId="258"/>
            <ac:picMk id="2050" creationId="{2C9A3F67-262A-4133-9031-248953327EA8}"/>
          </ac:picMkLst>
        </pc:picChg>
      </pc:sldChg>
      <pc:sldChg chg="delSp modNotesTx">
        <pc:chgData name="이훈석" userId="f934c2c5-9928-4a28-a033-c9da48bcfdcc" providerId="ADAL" clId="{D33633B7-2F60-4974-A482-203CA487305A}" dt="2019-09-09T15:45:38.415" v="3797" actId="478"/>
        <pc:sldMkLst>
          <pc:docMk/>
          <pc:sldMk cId="0" sldId="259"/>
        </pc:sldMkLst>
        <pc:spChg chg="del">
          <ac:chgData name="이훈석" userId="f934c2c5-9928-4a28-a033-c9da48bcfdcc" providerId="ADAL" clId="{D33633B7-2F60-4974-A482-203CA487305A}" dt="2019-09-09T15:45:38.415" v="3797" actId="478"/>
          <ac:spMkLst>
            <pc:docMk/>
            <pc:sldMk cId="0" sldId="259"/>
            <ac:spMk id="4" creationId="{00000000-0000-0000-0000-000000000000}"/>
          </ac:spMkLst>
        </pc:spChg>
      </pc:sldChg>
      <pc:sldChg chg="addSp modSp modNotesTx">
        <pc:chgData name="이훈석" userId="f934c2c5-9928-4a28-a033-c9da48bcfdcc" providerId="ADAL" clId="{D33633B7-2F60-4974-A482-203CA487305A}" dt="2019-09-09T15:24:42.669" v="1340" actId="20577"/>
        <pc:sldMkLst>
          <pc:docMk/>
          <pc:sldMk cId="0" sldId="260"/>
        </pc:sldMkLst>
        <pc:spChg chg="mod">
          <ac:chgData name="이훈석" userId="f934c2c5-9928-4a28-a033-c9da48bcfdcc" providerId="ADAL" clId="{D33633B7-2F60-4974-A482-203CA487305A}" dt="2019-09-09T14:58:59.757" v="697" actId="20577"/>
          <ac:spMkLst>
            <pc:docMk/>
            <pc:sldMk cId="0" sldId="260"/>
            <ac:spMk id="25" creationId="{00000000-0000-0000-0000-000000000000}"/>
          </ac:spMkLst>
        </pc:spChg>
        <pc:spChg chg="mod">
          <ac:chgData name="이훈석" userId="f934c2c5-9928-4a28-a033-c9da48bcfdcc" providerId="ADAL" clId="{D33633B7-2F60-4974-A482-203CA487305A}" dt="2019-09-09T14:59:13.240" v="734"/>
          <ac:spMkLst>
            <pc:docMk/>
            <pc:sldMk cId="0" sldId="260"/>
            <ac:spMk id="26" creationId="{00000000-0000-0000-0000-000000000000}"/>
          </ac:spMkLst>
        </pc:spChg>
        <pc:spChg chg="mod">
          <ac:chgData name="이훈석" userId="f934c2c5-9928-4a28-a033-c9da48bcfdcc" providerId="ADAL" clId="{D33633B7-2F60-4974-A482-203CA487305A}" dt="2019-09-09T14:58:45.850" v="671"/>
          <ac:spMkLst>
            <pc:docMk/>
            <pc:sldMk cId="0" sldId="260"/>
            <ac:spMk id="29" creationId="{00000000-0000-0000-0000-000000000000}"/>
          </ac:spMkLst>
        </pc:spChg>
        <pc:spChg chg="mod">
          <ac:chgData name="이훈석" userId="f934c2c5-9928-4a28-a033-c9da48bcfdcc" providerId="ADAL" clId="{D33633B7-2F60-4974-A482-203CA487305A}" dt="2019-09-09T14:59:06.279" v="710"/>
          <ac:spMkLst>
            <pc:docMk/>
            <pc:sldMk cId="0" sldId="260"/>
            <ac:spMk id="30" creationId="{00000000-0000-0000-0000-000000000000}"/>
          </ac:spMkLst>
        </pc:spChg>
        <pc:spChg chg="add mod">
          <ac:chgData name="이훈석" userId="f934c2c5-9928-4a28-a033-c9da48bcfdcc" providerId="ADAL" clId="{D33633B7-2F60-4974-A482-203CA487305A}" dt="2019-09-09T15:08:20.934" v="815"/>
          <ac:spMkLst>
            <pc:docMk/>
            <pc:sldMk cId="0" sldId="260"/>
            <ac:spMk id="32" creationId="{37BE063D-F9DE-4BA0-9151-145C007F61F1}"/>
          </ac:spMkLst>
        </pc:spChg>
      </pc:sldChg>
      <pc:sldChg chg="delSp modSp modNotesTx">
        <pc:chgData name="이훈석" userId="f934c2c5-9928-4a28-a033-c9da48bcfdcc" providerId="ADAL" clId="{D33633B7-2F60-4974-A482-203CA487305A}" dt="2019-09-09T15:32:21.622" v="2395" actId="20577"/>
        <pc:sldMkLst>
          <pc:docMk/>
          <pc:sldMk cId="0" sldId="261"/>
        </pc:sldMkLst>
        <pc:spChg chg="del mod">
          <ac:chgData name="이훈석" userId="f934c2c5-9928-4a28-a033-c9da48bcfdcc" providerId="ADAL" clId="{D33633B7-2F60-4974-A482-203CA487305A}" dt="2019-09-09T14:59:23.699" v="737"/>
          <ac:spMkLst>
            <pc:docMk/>
            <pc:sldMk cId="0" sldId="261"/>
            <ac:spMk id="6" creationId="{00000000-0000-0000-0000-000000000000}"/>
          </ac:spMkLst>
        </pc:spChg>
      </pc:sldChg>
      <pc:sldChg chg="modNotesTx">
        <pc:chgData name="이훈석" userId="f934c2c5-9928-4a28-a033-c9da48bcfdcc" providerId="ADAL" clId="{D33633B7-2F60-4974-A482-203CA487305A}" dt="2019-09-09T15:42:24.670" v="3663" actId="20577"/>
        <pc:sldMkLst>
          <pc:docMk/>
          <pc:sldMk cId="0" sldId="264"/>
        </pc:sldMkLst>
      </pc:sldChg>
      <pc:sldChg chg="addSp delSp modSp ord modNotesTx">
        <pc:chgData name="이훈석" userId="f934c2c5-9928-4a28-a033-c9da48bcfdcc" providerId="ADAL" clId="{D33633B7-2F60-4974-A482-203CA487305A}" dt="2019-09-09T15:42:07.463" v="3646" actId="20577"/>
        <pc:sldMkLst>
          <pc:docMk/>
          <pc:sldMk cId="0" sldId="265"/>
        </pc:sldMkLst>
        <pc:spChg chg="add mod">
          <ac:chgData name="이훈석" userId="f934c2c5-9928-4a28-a033-c9da48bcfdcc" providerId="ADAL" clId="{D33633B7-2F60-4974-A482-203CA487305A}" dt="2019-09-09T15:39:57.911" v="3203"/>
          <ac:spMkLst>
            <pc:docMk/>
            <pc:sldMk cId="0" sldId="265"/>
            <ac:spMk id="6" creationId="{A46AD6FB-A978-4EA4-A045-70541BA46F18}"/>
          </ac:spMkLst>
        </pc:spChg>
        <pc:spChg chg="mod">
          <ac:chgData name="이훈석" userId="f934c2c5-9928-4a28-a033-c9da48bcfdcc" providerId="ADAL" clId="{D33633B7-2F60-4974-A482-203CA487305A}" dt="2019-09-09T15:16:24.980" v="1082" actId="20577"/>
          <ac:spMkLst>
            <pc:docMk/>
            <pc:sldMk cId="0" sldId="265"/>
            <ac:spMk id="9" creationId="{00000000-0000-0000-0000-000000000000}"/>
          </ac:spMkLst>
        </pc:spChg>
        <pc:spChg chg="del mod">
          <ac:chgData name="이훈석" userId="f934c2c5-9928-4a28-a033-c9da48bcfdcc" providerId="ADAL" clId="{D33633B7-2F60-4974-A482-203CA487305A}" dt="2019-09-09T15:18:37.809" v="1102"/>
          <ac:spMkLst>
            <pc:docMk/>
            <pc:sldMk cId="0" sldId="265"/>
            <ac:spMk id="13" creationId="{00000000-0000-0000-0000-000000000000}"/>
          </ac:spMkLst>
        </pc:spChg>
        <pc:spChg chg="del mod">
          <ac:chgData name="이훈석" userId="f934c2c5-9928-4a28-a033-c9da48bcfdcc" providerId="ADAL" clId="{D33633B7-2F60-4974-A482-203CA487305A}" dt="2019-09-09T15:16:15.292" v="1078" actId="478"/>
          <ac:spMkLst>
            <pc:docMk/>
            <pc:sldMk cId="0" sldId="265"/>
            <ac:spMk id="14" creationId="{00000000-0000-0000-0000-000000000000}"/>
          </ac:spMkLst>
        </pc:spChg>
        <pc:spChg chg="add mod">
          <ac:chgData name="이훈석" userId="f934c2c5-9928-4a28-a033-c9da48bcfdcc" providerId="ADAL" clId="{D33633B7-2F60-4974-A482-203CA487305A}" dt="2019-09-09T15:21:21.831" v="1181"/>
          <ac:spMkLst>
            <pc:docMk/>
            <pc:sldMk cId="0" sldId="265"/>
            <ac:spMk id="16" creationId="{534C596A-08F3-41DF-9CBE-D39325CEC4E4}"/>
          </ac:spMkLst>
        </pc:spChg>
        <pc:spChg chg="add mod">
          <ac:chgData name="이훈석" userId="f934c2c5-9928-4a28-a033-c9da48bcfdcc" providerId="ADAL" clId="{D33633B7-2F60-4974-A482-203CA487305A}" dt="2019-09-09T15:23:20.223" v="1202"/>
          <ac:spMkLst>
            <pc:docMk/>
            <pc:sldMk cId="0" sldId="265"/>
            <ac:spMk id="17" creationId="{80C52522-7D7A-4300-9EAF-ECEF993F1AB5}"/>
          </ac:spMkLst>
        </pc:spChg>
        <pc:spChg chg="add mod">
          <ac:chgData name="이훈석" userId="f934c2c5-9928-4a28-a033-c9da48bcfdcc" providerId="ADAL" clId="{D33633B7-2F60-4974-A482-203CA487305A}" dt="2019-09-09T15:19:09.327" v="1113" actId="571"/>
          <ac:spMkLst>
            <pc:docMk/>
            <pc:sldMk cId="0" sldId="265"/>
            <ac:spMk id="18" creationId="{3E44AC3C-69E3-4DB9-9D2E-B6F9F59C5E68}"/>
          </ac:spMkLst>
        </pc:spChg>
        <pc:spChg chg="mod">
          <ac:chgData name="이훈석" userId="f934c2c5-9928-4a28-a033-c9da48bcfdcc" providerId="ADAL" clId="{D33633B7-2F60-4974-A482-203CA487305A}" dt="2019-09-09T15:23:34.179" v="1203" actId="1076"/>
          <ac:spMkLst>
            <pc:docMk/>
            <pc:sldMk cId="0" sldId="265"/>
            <ac:spMk id="21" creationId="{00000000-0000-0000-0000-000000000000}"/>
          </ac:spMkLst>
        </pc:spChg>
        <pc:graphicFrameChg chg="del mod">
          <ac:chgData name="이훈석" userId="f934c2c5-9928-4a28-a033-c9da48bcfdcc" providerId="ADAL" clId="{D33633B7-2F60-4974-A482-203CA487305A}" dt="2019-09-09T15:18:44.766" v="1107" actId="478"/>
          <ac:graphicFrameMkLst>
            <pc:docMk/>
            <pc:sldMk cId="0" sldId="265"/>
            <ac:graphicFrameMk id="29" creationId="{00000000-0000-0000-0000-000000000000}"/>
          </ac:graphicFrameMkLst>
        </pc:graphicFrameChg>
      </pc:sldChg>
      <pc:sldChg chg="addSp delSp modSp modNotesTx">
        <pc:chgData name="이훈석" userId="f934c2c5-9928-4a28-a033-c9da48bcfdcc" providerId="ADAL" clId="{D33633B7-2F60-4974-A482-203CA487305A}" dt="2019-09-09T15:27:44.118" v="1603" actId="20577"/>
        <pc:sldMkLst>
          <pc:docMk/>
          <pc:sldMk cId="0" sldId="287"/>
        </pc:sldMkLst>
        <pc:spChg chg="mod">
          <ac:chgData name="이훈석" userId="f934c2c5-9928-4a28-a033-c9da48bcfdcc" providerId="ADAL" clId="{D33633B7-2F60-4974-A482-203CA487305A}" dt="2019-09-09T14:38:22.578" v="180" actId="1076"/>
          <ac:spMkLst>
            <pc:docMk/>
            <pc:sldMk cId="0" sldId="287"/>
            <ac:spMk id="2" creationId="{00000000-0000-0000-0000-000000000000}"/>
          </ac:spMkLst>
        </pc:spChg>
        <pc:spChg chg="del mod">
          <ac:chgData name="이훈석" userId="f934c2c5-9928-4a28-a033-c9da48bcfdcc" providerId="ADAL" clId="{D33633B7-2F60-4974-A482-203CA487305A}" dt="2019-09-09T14:40:19.157" v="189"/>
          <ac:spMkLst>
            <pc:docMk/>
            <pc:sldMk cId="0" sldId="287"/>
            <ac:spMk id="10" creationId="{00000000-0000-0000-0000-000000000000}"/>
          </ac:spMkLst>
        </pc:spChg>
        <pc:picChg chg="add mod">
          <ac:chgData name="이훈석" userId="f934c2c5-9928-4a28-a033-c9da48bcfdcc" providerId="ADAL" clId="{D33633B7-2F60-4974-A482-203CA487305A}" dt="2019-09-09T14:35:05.963" v="157" actId="1076"/>
          <ac:picMkLst>
            <pc:docMk/>
            <pc:sldMk cId="0" sldId="287"/>
            <ac:picMk id="4" creationId="{E3EB97E4-51A7-4DBA-8336-EFFCCD8B01C4}"/>
          </ac:picMkLst>
        </pc:picChg>
        <pc:picChg chg="del">
          <ac:chgData name="이훈석" userId="f934c2c5-9928-4a28-a033-c9da48bcfdcc" providerId="ADAL" clId="{D33633B7-2F60-4974-A482-203CA487305A}" dt="2019-09-09T14:29:46.269" v="146" actId="478"/>
          <ac:picMkLst>
            <pc:docMk/>
            <pc:sldMk cId="0" sldId="287"/>
            <ac:picMk id="5" creationId="{4C93FB31-2ECF-4D8E-9768-88581857E920}"/>
          </ac:picMkLst>
        </pc:picChg>
        <pc:picChg chg="add mod">
          <ac:chgData name="이훈석" userId="f934c2c5-9928-4a28-a033-c9da48bcfdcc" providerId="ADAL" clId="{D33633B7-2F60-4974-A482-203CA487305A}" dt="2019-09-09T14:35:07.501" v="158" actId="1076"/>
          <ac:picMkLst>
            <pc:docMk/>
            <pc:sldMk cId="0" sldId="287"/>
            <ac:picMk id="6" creationId="{33B9F01B-943B-4361-BC7E-B00867E7F2F9}"/>
          </ac:picMkLst>
        </pc:picChg>
        <pc:picChg chg="add mod">
          <ac:chgData name="이훈석" userId="f934c2c5-9928-4a28-a033-c9da48bcfdcc" providerId="ADAL" clId="{D33633B7-2F60-4974-A482-203CA487305A}" dt="2019-09-09T14:38:30.781" v="183" actId="1076"/>
          <ac:picMkLst>
            <pc:docMk/>
            <pc:sldMk cId="0" sldId="287"/>
            <ac:picMk id="17" creationId="{10A77EE3-50D4-4050-A9B9-6AE120D5BE7E}"/>
          </ac:picMkLst>
        </pc:picChg>
        <pc:picChg chg="del mod">
          <ac:chgData name="이훈석" userId="f934c2c5-9928-4a28-a033-c9da48bcfdcc" providerId="ADAL" clId="{D33633B7-2F60-4974-A482-203CA487305A}" dt="2019-09-09T14:38:14.802" v="177" actId="478"/>
          <ac:picMkLst>
            <pc:docMk/>
            <pc:sldMk cId="0" sldId="287"/>
            <ac:picMk id="1026" creationId="{6350BB94-F9C7-4C1A-AC5B-9C11BAB54376}"/>
          </ac:picMkLst>
        </pc:picChg>
        <pc:cxnChg chg="add mod">
          <ac:chgData name="이훈석" userId="f934c2c5-9928-4a28-a033-c9da48bcfdcc" providerId="ADAL" clId="{D33633B7-2F60-4974-A482-203CA487305A}" dt="2019-09-09T14:36:37.751" v="172" actId="14100"/>
          <ac:cxnSpMkLst>
            <pc:docMk/>
            <pc:sldMk cId="0" sldId="287"/>
            <ac:cxnSpMk id="11" creationId="{D5E76B4A-CD89-409D-B664-509B14A13DC7}"/>
          </ac:cxnSpMkLst>
        </pc:cxnChg>
        <pc:cxnChg chg="add mod">
          <ac:chgData name="이훈석" userId="f934c2c5-9928-4a28-a033-c9da48bcfdcc" providerId="ADAL" clId="{D33633B7-2F60-4974-A482-203CA487305A}" dt="2019-09-09T14:36:27.726" v="168" actId="14100"/>
          <ac:cxnSpMkLst>
            <pc:docMk/>
            <pc:sldMk cId="0" sldId="287"/>
            <ac:cxnSpMk id="14" creationId="{9FF5201A-3E64-4A0D-8123-B35CB8655165}"/>
          </ac:cxnSpMkLst>
        </pc:cxnChg>
      </pc:sldChg>
      <pc:sldChg chg="addSp delSp modSp add modNotesTx">
        <pc:chgData name="이훈석" userId="f934c2c5-9928-4a28-a033-c9da48bcfdcc" providerId="ADAL" clId="{D33633B7-2F60-4974-A482-203CA487305A}" dt="2019-09-09T15:43:04.165" v="3795" actId="20577"/>
        <pc:sldMkLst>
          <pc:docMk/>
          <pc:sldMk cId="199339426" sldId="290"/>
        </pc:sldMkLst>
        <pc:spChg chg="add mod">
          <ac:chgData name="이훈석" userId="f934c2c5-9928-4a28-a033-c9da48bcfdcc" providerId="ADAL" clId="{D33633B7-2F60-4974-A482-203CA487305A}" dt="2019-09-09T14:51:22.341" v="526" actId="255"/>
          <ac:spMkLst>
            <pc:docMk/>
            <pc:sldMk cId="199339426" sldId="290"/>
            <ac:spMk id="2" creationId="{1889B9B8-0325-4BC3-8263-209E814BD315}"/>
          </ac:spMkLst>
        </pc:spChg>
        <pc:spChg chg="add mod">
          <ac:chgData name="이훈석" userId="f934c2c5-9928-4a28-a033-c9da48bcfdcc" providerId="ADAL" clId="{D33633B7-2F60-4974-A482-203CA487305A}" dt="2019-09-09T14:47:47.917" v="390"/>
          <ac:spMkLst>
            <pc:docMk/>
            <pc:sldMk cId="199339426" sldId="290"/>
            <ac:spMk id="6" creationId="{74609BD0-C567-4FCB-8A4B-4B712187D1C8}"/>
          </ac:spMkLst>
        </pc:spChg>
        <pc:spChg chg="add mod">
          <ac:chgData name="이훈석" userId="f934c2c5-9928-4a28-a033-c9da48bcfdcc" providerId="ADAL" clId="{D33633B7-2F60-4974-A482-203CA487305A}" dt="2019-09-09T14:48:29.571" v="403" actId="1076"/>
          <ac:spMkLst>
            <pc:docMk/>
            <pc:sldMk cId="199339426" sldId="290"/>
            <ac:spMk id="8" creationId="{2B0DEEA3-443C-4483-AE8B-3068626DE462}"/>
          </ac:spMkLst>
        </pc:spChg>
        <pc:spChg chg="add mod">
          <ac:chgData name="이훈석" userId="f934c2c5-9928-4a28-a033-c9da48bcfdcc" providerId="ADAL" clId="{D33633B7-2F60-4974-A482-203CA487305A}" dt="2019-09-09T14:50:53.621" v="520" actId="1076"/>
          <ac:spMkLst>
            <pc:docMk/>
            <pc:sldMk cId="199339426" sldId="290"/>
            <ac:spMk id="9" creationId="{9FE5EBD1-4855-4451-8AF7-BB4B48785BF2}"/>
          </ac:spMkLst>
        </pc:spChg>
        <pc:spChg chg="add mod">
          <ac:chgData name="이훈석" userId="f934c2c5-9928-4a28-a033-c9da48bcfdcc" providerId="ADAL" clId="{D33633B7-2F60-4974-A482-203CA487305A}" dt="2019-09-09T14:51:12.684" v="525" actId="1076"/>
          <ac:spMkLst>
            <pc:docMk/>
            <pc:sldMk cId="199339426" sldId="290"/>
            <ac:spMk id="10" creationId="{F3950093-CBEF-4C41-8014-B49CC49045C3}"/>
          </ac:spMkLst>
        </pc:spChg>
        <pc:spChg chg="add del mod">
          <ac:chgData name="이훈석" userId="f934c2c5-9928-4a28-a033-c9da48bcfdcc" providerId="ADAL" clId="{D33633B7-2F60-4974-A482-203CA487305A}" dt="2019-09-09T14:51:11.587" v="524" actId="478"/>
          <ac:spMkLst>
            <pc:docMk/>
            <pc:sldMk cId="199339426" sldId="290"/>
            <ac:spMk id="11" creationId="{13A1AA7A-CD3B-4B86-9372-70B6CB0D4B9E}"/>
          </ac:spMkLst>
        </pc:spChg>
        <pc:spChg chg="add mod">
          <ac:chgData name="이훈석" userId="f934c2c5-9928-4a28-a033-c9da48bcfdcc" providerId="ADAL" clId="{D33633B7-2F60-4974-A482-203CA487305A}" dt="2019-09-09T14:55:22.792" v="625" actId="1076"/>
          <ac:spMkLst>
            <pc:docMk/>
            <pc:sldMk cId="199339426" sldId="290"/>
            <ac:spMk id="12" creationId="{610BFC02-0884-4645-8559-2FE61AA99858}"/>
          </ac:spMkLst>
        </pc:spChg>
        <pc:spChg chg="add mod">
          <ac:chgData name="이훈석" userId="f934c2c5-9928-4a28-a033-c9da48bcfdcc" providerId="ADAL" clId="{D33633B7-2F60-4974-A482-203CA487305A}" dt="2019-09-09T14:55:47.250" v="627" actId="1076"/>
          <ac:spMkLst>
            <pc:docMk/>
            <pc:sldMk cId="199339426" sldId="290"/>
            <ac:spMk id="25" creationId="{63CB90D0-0D98-49C6-831D-97877BFA8525}"/>
          </ac:spMkLst>
        </pc:spChg>
        <pc:spChg chg="add mod">
          <ac:chgData name="이훈석" userId="f934c2c5-9928-4a28-a033-c9da48bcfdcc" providerId="ADAL" clId="{D33633B7-2F60-4974-A482-203CA487305A}" dt="2019-09-09T14:56:17.146" v="652"/>
          <ac:spMkLst>
            <pc:docMk/>
            <pc:sldMk cId="199339426" sldId="290"/>
            <ac:spMk id="29" creationId="{099F5132-5698-4652-8F8C-909A82326BA0}"/>
          </ac:spMkLst>
        </pc:spChg>
        <pc:picChg chg="add mod">
          <ac:chgData name="이훈석" userId="f934c2c5-9928-4a28-a033-c9da48bcfdcc" providerId="ADAL" clId="{D33633B7-2F60-4974-A482-203CA487305A}" dt="2019-09-09T14:47:15.181" v="354" actId="1076"/>
          <ac:picMkLst>
            <pc:docMk/>
            <pc:sldMk cId="199339426" sldId="290"/>
            <ac:picMk id="3" creationId="{4CFDE152-7CF3-45AD-95D5-2385976CDCCF}"/>
          </ac:picMkLst>
        </pc:picChg>
        <pc:picChg chg="add mod">
          <ac:chgData name="이훈석" userId="f934c2c5-9928-4a28-a033-c9da48bcfdcc" providerId="ADAL" clId="{D33633B7-2F60-4974-A482-203CA487305A}" dt="2019-09-09T14:47:19.085" v="356" actId="14100"/>
          <ac:picMkLst>
            <pc:docMk/>
            <pc:sldMk cId="199339426" sldId="290"/>
            <ac:picMk id="4" creationId="{DBD6856B-8E6B-47D8-8964-CE504C0AF263}"/>
          </ac:picMkLst>
        </pc:picChg>
        <pc:picChg chg="add mod">
          <ac:chgData name="이훈석" userId="f934c2c5-9928-4a28-a033-c9da48bcfdcc" providerId="ADAL" clId="{D33633B7-2F60-4974-A482-203CA487305A}" dt="2019-09-09T14:48:18.867" v="401" actId="1076"/>
          <ac:picMkLst>
            <pc:docMk/>
            <pc:sldMk cId="199339426" sldId="290"/>
            <ac:picMk id="5" creationId="{E1A26D40-DAA1-4347-BF70-786D24E99F26}"/>
          </ac:picMkLst>
        </pc:picChg>
        <pc:picChg chg="add mod">
          <ac:chgData name="이훈석" userId="f934c2c5-9928-4a28-a033-c9da48bcfdcc" providerId="ADAL" clId="{D33633B7-2F60-4974-A482-203CA487305A}" dt="2019-09-09T14:55:19.465" v="624" actId="1076"/>
          <ac:picMkLst>
            <pc:docMk/>
            <pc:sldMk cId="199339426" sldId="290"/>
            <ac:picMk id="7" creationId="{AD60B2BB-6C71-464F-8311-C0C798950774}"/>
          </ac:picMkLst>
        </pc:picChg>
        <pc:picChg chg="add mod">
          <ac:chgData name="이훈석" userId="f934c2c5-9928-4a28-a033-c9da48bcfdcc" providerId="ADAL" clId="{D33633B7-2F60-4974-A482-203CA487305A}" dt="2019-09-09T14:54:43.570" v="616" actId="1076"/>
          <ac:picMkLst>
            <pc:docMk/>
            <pc:sldMk cId="199339426" sldId="290"/>
            <ac:picMk id="13" creationId="{FB707597-057B-454D-B0CD-8BB247056871}"/>
          </ac:picMkLst>
        </pc:picChg>
        <pc:picChg chg="add mod">
          <ac:chgData name="이훈석" userId="f934c2c5-9928-4a28-a033-c9da48bcfdcc" providerId="ADAL" clId="{D33633B7-2F60-4974-A482-203CA487305A}" dt="2019-09-09T14:55:52.222" v="628" actId="1076"/>
          <ac:picMkLst>
            <pc:docMk/>
            <pc:sldMk cId="199339426" sldId="290"/>
            <ac:picMk id="26" creationId="{3A42E8D9-C6FB-4285-8D33-3EDE34DD84BC}"/>
          </ac:picMkLst>
        </pc:picChg>
        <pc:cxnChg chg="add mod">
          <ac:chgData name="이훈석" userId="f934c2c5-9928-4a28-a033-c9da48bcfdcc" providerId="ADAL" clId="{D33633B7-2F60-4974-A482-203CA487305A}" dt="2019-09-09T14:53:26.291" v="564" actId="14100"/>
          <ac:cxnSpMkLst>
            <pc:docMk/>
            <pc:sldMk cId="199339426" sldId="290"/>
            <ac:cxnSpMk id="15" creationId="{92040541-616B-4313-8D4D-ED2DFAE62ADE}"/>
          </ac:cxnSpMkLst>
        </pc:cxnChg>
        <pc:cxnChg chg="add mod">
          <ac:chgData name="이훈석" userId="f934c2c5-9928-4a28-a033-c9da48bcfdcc" providerId="ADAL" clId="{D33633B7-2F60-4974-A482-203CA487305A}" dt="2019-09-09T14:54:54.023" v="618" actId="14100"/>
          <ac:cxnSpMkLst>
            <pc:docMk/>
            <pc:sldMk cId="199339426" sldId="290"/>
            <ac:cxnSpMk id="18" creationId="{ADA116C0-D16A-462E-9FB9-B3FC64CBEE2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r>
              <a:rPr lang="ko-KR" altLang="en-US"/>
              <a:t>목차를 크게 </a:t>
            </a:r>
            <a:r>
              <a:rPr lang="en-US" altLang="ko-KR"/>
              <a:t>5</a:t>
            </a:r>
            <a:r>
              <a:rPr lang="ko-KR" altLang="en-US"/>
              <a:t>가지로 나누어 봤는데요 그중에 먼저 프로젝트 개요에 대해 말씀드리겠습니다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학교를 다니고 웹서비스가 발달을 하게 됨으로서 학교 과제확인을 웹서비스 즉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LMS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확인하게 되게 되었습니다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웹이 발달하였다고 해서 웹에 과제가 올라갈 뿐 우리에게 직접적인 피드백이 오는 어플리케이션이나 다른 프로그램은 아직 우리학교에는 전무했습니다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우리는 스마트폰용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lms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알람 서비스가 있으면 우리에게 편리하겠다 라는 생각했고 이 어플을 만들어 보려고 합니다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이번 학기부터 </a:t>
            </a:r>
            <a:r>
              <a:rPr lang="en-US" altLang="ko-KR"/>
              <a:t>lms</a:t>
            </a:r>
            <a:r>
              <a:rPr lang="ko-KR" altLang="en-US"/>
              <a:t>가 새롭게 바뀌어 전보다 더 편리해지는 것은 분명하나</a:t>
            </a:r>
            <a:r>
              <a:rPr lang="en-US" altLang="ko-KR"/>
              <a:t>, </a:t>
            </a:r>
            <a:r>
              <a:rPr lang="ko-KR" altLang="en-US"/>
              <a:t>아직 불편한 점들이 몇몇 남아 있습니다</a:t>
            </a:r>
            <a:r>
              <a:rPr lang="en-US" altLang="ko-KR"/>
              <a:t>. </a:t>
            </a:r>
            <a:r>
              <a:rPr lang="ko-KR" altLang="en-US"/>
              <a:t>예전부터 </a:t>
            </a:r>
            <a:r>
              <a:rPr lang="en-US" altLang="ko-KR"/>
              <a:t>lms </a:t>
            </a:r>
            <a:r>
              <a:rPr lang="ko-KR" altLang="en-US"/>
              <a:t>공기사항이 언제 올라오는지 사용자는 수시로 홈페이지에 들락날락 하면서 계속 확인해 주어야 했습니다</a:t>
            </a:r>
            <a:r>
              <a:rPr lang="en-US" altLang="ko-KR"/>
              <a:t>. </a:t>
            </a:r>
          </a:p>
          <a:p>
            <a:r>
              <a:rPr lang="ko-KR" altLang="en-US"/>
              <a:t>이것을 사용자가 매일 가지고 다니는 스마트폰 어플과 연동시켜 공지사항이 등록되면 실시간으로 사용자에게 알려주어 이런 불편 사항을 해소 시키려고 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이번에 개발할 어플로 하고싶은 것은 유저의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LMS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개인정보를 받아서 그 유저가 최근에 받은 공지사항을 유저에게 직접 신속하게 확인시켜주는 것으로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공지사항이 새롭게 생성이 되면 유저에게 알람으로서 피드복을 보내고 유저가 어플에 접속하여 그 공지사항에 상세정보를 확인시켜주는 것입니다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기존에 교수님이 과제를 내주신다고 예고하고 밤중에 언제 올라올까 기다리고 있는 경험을 한 두번씩 했을겁니다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어플로 공지가 올라오면 신속하게 파악하고 과제를 수행할 수 있을 것입니다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r>
              <a:rPr lang="ko-KR" altLang="en-US"/>
              <a:t>사랑해 민규야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23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전반적인 어플리케이션의 </a:t>
            </a:r>
            <a:r>
              <a:rPr lang="en-US" altLang="ko-KR" dirty="0"/>
              <a:t>wireframe</a:t>
            </a:r>
            <a:r>
              <a:rPr lang="ko-KR" altLang="en-US" dirty="0"/>
              <a:t>에 대해 </a:t>
            </a:r>
            <a:r>
              <a:rPr lang="ko-KR" altLang="en-US" dirty="0" err="1"/>
              <a:t>말씀드리겠습니다ㅑ</a:t>
            </a:r>
            <a:r>
              <a:rPr lang="en-US" altLang="ko-KR" dirty="0"/>
              <a:t>,.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98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마지막으로 이 어플리케이션을 사용함으로써 기대할 수 있는 사항에 대해 말씀드리겠습니다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사용자는 </a:t>
            </a:r>
            <a:r>
              <a:rPr lang="en-US" altLang="ko-KR" dirty="0" err="1"/>
              <a:t>lms</a:t>
            </a:r>
            <a:r>
              <a:rPr lang="ko-KR" altLang="en-US" dirty="0"/>
              <a:t>에 보다 쉽게 접근 할 수 있을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우리는 인터넷에 들어가서 아이디와 패스워드를 입력해서 </a:t>
            </a:r>
            <a:r>
              <a:rPr lang="en-US" altLang="ko-KR" dirty="0" err="1"/>
              <a:t>lms</a:t>
            </a:r>
            <a:r>
              <a:rPr lang="ko-KR" altLang="en-US" dirty="0"/>
              <a:t>에 들어갔습니다</a:t>
            </a:r>
            <a:r>
              <a:rPr lang="en-US" altLang="ko-KR" dirty="0"/>
              <a:t>. </a:t>
            </a:r>
            <a:r>
              <a:rPr lang="ko-KR" altLang="en-US" dirty="0"/>
              <a:t>하지만 우리는 이 어플을 설치해서 로그인 하면 실시간으로 </a:t>
            </a:r>
            <a:r>
              <a:rPr lang="en-US" altLang="ko-KR" dirty="0" err="1"/>
              <a:t>lms</a:t>
            </a:r>
            <a:r>
              <a:rPr lang="ko-KR" altLang="en-US" dirty="0"/>
              <a:t>와 연동시켜 알람을 받을 수 있어 보다 쉽게 접근 할 수 있을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함으로써 우리는 시간을 단축시킬 수 있고</a:t>
            </a:r>
            <a:r>
              <a:rPr lang="en-US" altLang="ko-KR" dirty="0"/>
              <a:t>, </a:t>
            </a:r>
            <a:r>
              <a:rPr lang="ko-KR" altLang="en-US" dirty="0"/>
              <a:t>전보다 업무 향상을 할 수 있을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venapp.io/project/Za0tILokV1Hvw5GdfekepdJpV6E5M4hQ#2ewE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뭐</a:t>
            </a:r>
            <a:r>
              <a:rPr lang="en-US" altLang="ko-KR" sz="4400" b="1" spc="-150" dirty="0">
                <a:solidFill>
                  <a:schemeClr val="bg1"/>
                </a:solidFill>
              </a:rPr>
              <a:t>?</a:t>
            </a:r>
            <a:r>
              <a:rPr lang="ko-KR" altLang="en-US" sz="4400" b="1" spc="-150" dirty="0" err="1">
                <a:solidFill>
                  <a:schemeClr val="bg1"/>
                </a:solidFill>
              </a:rPr>
              <a:t>과제떴다고</a:t>
            </a:r>
            <a:r>
              <a:rPr lang="en-US" altLang="ko-KR" sz="4400" b="1" spc="-150" dirty="0">
                <a:solidFill>
                  <a:schemeClr val="bg1"/>
                </a:solidFill>
              </a:rPr>
              <a:t>?!</a:t>
            </a:r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>
                <a:solidFill>
                  <a:schemeClr val="bg1"/>
                </a:solidFill>
              </a:rPr>
              <a:t>발표자  이 민 규</a:t>
            </a:r>
            <a:endParaRPr lang="en-US" altLang="ko-KR" sz="1600" b="1">
              <a:solidFill>
                <a:schemeClr val="bg1"/>
              </a:solidFill>
            </a:endParaRPr>
          </a:p>
          <a:p>
            <a:pPr algn="dist"/>
            <a:r>
              <a:rPr lang="ko-KR" altLang="en-US" sz="1600" b="1">
                <a:solidFill>
                  <a:schemeClr val="bg1"/>
                </a:solidFill>
              </a:rPr>
              <a:t>조원 박승재</a:t>
            </a:r>
            <a:endParaRPr lang="en-US" altLang="ko-KR" sz="1600" b="1">
              <a:solidFill>
                <a:schemeClr val="bg1"/>
              </a:solidFill>
            </a:endParaRPr>
          </a:p>
          <a:p>
            <a:pPr algn="dist"/>
            <a:r>
              <a:rPr lang="ko-KR" altLang="en-US" sz="1600" b="1">
                <a:solidFill>
                  <a:schemeClr val="bg1"/>
                </a:solidFill>
              </a:rPr>
              <a:t>조원 이훈석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모바일 스튜디오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KOREA AEROSPACE UNIVERSITY</a:t>
            </a:r>
          </a:p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39752" y="1264869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>
                <a:solidFill>
                  <a:schemeClr val="tx2"/>
                </a:solidFill>
              </a:rPr>
              <a:t>  </a:t>
            </a:r>
            <a:r>
              <a:rPr lang="ko-KR" altLang="en-US" b="1" spc="-150">
                <a:solidFill>
                  <a:schemeClr val="tx2"/>
                </a:solidFill>
              </a:rPr>
              <a:t>기대 효과   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육각형 5">
            <a:extLst>
              <a:ext uri="{FF2B5EF4-FFF2-40B4-BE49-F238E27FC236}">
                <a16:creationId xmlns:a16="http://schemas.microsoft.com/office/drawing/2014/main" id="{A46AD6FB-A978-4EA4-A045-70541BA46F18}"/>
              </a:ext>
            </a:extLst>
          </p:cNvPr>
          <p:cNvSpPr/>
          <p:nvPr/>
        </p:nvSpPr>
        <p:spPr>
          <a:xfrm>
            <a:off x="1068746" y="3536497"/>
            <a:ext cx="2304256" cy="1944216"/>
          </a:xfrm>
          <a:prstGeom prst="hexagon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접근 용이성</a:t>
            </a:r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534C596A-08F3-41DF-9CBE-D39325CEC4E4}"/>
              </a:ext>
            </a:extLst>
          </p:cNvPr>
          <p:cNvSpPr/>
          <p:nvPr/>
        </p:nvSpPr>
        <p:spPr>
          <a:xfrm>
            <a:off x="3419872" y="2086112"/>
            <a:ext cx="2304256" cy="1944216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시간 단축</a:t>
            </a:r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80C52522-7D7A-4300-9EAF-ECEF993F1AB5}"/>
              </a:ext>
            </a:extLst>
          </p:cNvPr>
          <p:cNvSpPr/>
          <p:nvPr/>
        </p:nvSpPr>
        <p:spPr>
          <a:xfrm>
            <a:off x="5796136" y="3532803"/>
            <a:ext cx="2304256" cy="194421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업무 향상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이 민 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프로젝트 소개</a:t>
            </a:r>
          </a:p>
          <a:p>
            <a:endParaRPr lang="en-US" altLang="ko-KR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필요한 이유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어플로 할 수 있는   것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/>
              <a:t>- wireframe </a:t>
            </a:r>
            <a:r>
              <a:rPr lang="ko-KR" altLang="en-US" sz="1200" b="1" spc="-150"/>
              <a:t>설명</a:t>
            </a:r>
            <a:endParaRPr lang="ko-KR" altLang="en-US" sz="1200" b="1" spc="-150" dirty="0"/>
          </a:p>
          <a:p>
            <a:r>
              <a:rPr lang="en-US" altLang="ko-KR" sz="1200" b="1" spc="-150"/>
              <a:t>- UI</a:t>
            </a:r>
            <a:r>
              <a:rPr lang="ko-KR" altLang="en-US" sz="1200" b="1" spc="-150"/>
              <a:t> </a:t>
            </a:r>
            <a:endParaRPr lang="en-US" altLang="ko-KR" sz="1200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/>
              <a:t>- </a:t>
            </a:r>
            <a:r>
              <a:rPr lang="ko-KR" altLang="en-US" sz="1200" b="1" spc="-150"/>
              <a:t>기대효과 설명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요구사항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사용 용도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latin typeface="+mj-ea"/>
              </a:rPr>
              <a:t>계획 디자인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kumimoji="1" lang="ko-KR" altLang="en-US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기대효과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KOREA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AEROSPACE UNIVERSITY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E063D-F9DE-4BA0-9151-145C007F61F1}"/>
              </a:ext>
            </a:extLst>
          </p:cNvPr>
          <p:cNvSpPr txBox="1"/>
          <p:nvPr/>
        </p:nvSpPr>
        <p:spPr>
          <a:xfrm>
            <a:off x="3846989" y="389953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/>
              <a:t>- </a:t>
            </a:r>
            <a:r>
              <a:rPr lang="ko-KR" altLang="en-US" sz="1200" b="1" spc="-150"/>
              <a:t>어플을 사용함으로써 해결되는 사항</a:t>
            </a:r>
            <a:endParaRPr lang="ko-KR" altLang="en-US" sz="1200" b="1" spc="-1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114" y="271681"/>
            <a:ext cx="16976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프로젝트 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EB97E4-51A7-4DBA-8336-EFFCCD8B0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34" y="1151797"/>
            <a:ext cx="6084168" cy="4295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B9F01B-943B-4361-BC7E-B00867E7F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1196752"/>
            <a:ext cx="2446615" cy="345873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E76B4A-CD89-409D-B664-509B14A13DC7}"/>
              </a:ext>
            </a:extLst>
          </p:cNvPr>
          <p:cNvCxnSpPr>
            <a:cxnSpLocks/>
          </p:cNvCxnSpPr>
          <p:nvPr/>
        </p:nvCxnSpPr>
        <p:spPr>
          <a:xfrm flipV="1">
            <a:off x="5243899" y="1196752"/>
            <a:ext cx="1344325" cy="16211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F5201A-3E64-4A0D-8123-B35CB8655165}"/>
              </a:ext>
            </a:extLst>
          </p:cNvPr>
          <p:cNvCxnSpPr>
            <a:cxnSpLocks/>
          </p:cNvCxnSpPr>
          <p:nvPr/>
        </p:nvCxnSpPr>
        <p:spPr>
          <a:xfrm>
            <a:off x="5277974" y="3624587"/>
            <a:ext cx="1330936" cy="10308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ëª°ë¼ì ëí ì´ë¯¸ì§ ê²ìê²°ê³¼">
            <a:extLst>
              <a:ext uri="{FF2B5EF4-FFF2-40B4-BE49-F238E27FC236}">
                <a16:creationId xmlns:a16="http://schemas.microsoft.com/office/drawing/2014/main" id="{10A77EE3-50D4-4050-A9B9-6AE120D5B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698799"/>
            <a:ext cx="1728193" cy="17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/>
              <a:t>-LMS</a:t>
            </a:r>
            <a:r>
              <a:rPr lang="ko-KR" altLang="en-US" b="1" spc="-150" dirty="0"/>
              <a:t> 문제점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알림이 </a:t>
            </a:r>
            <a:r>
              <a:rPr lang="ko-KR" altLang="en-US" sz="28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언제왔지</a:t>
            </a:r>
            <a:r>
              <a:rPr lang="en-US" altLang="ko-KR" sz="28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?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6400" y="271681"/>
            <a:ext cx="1185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요구사항</a:t>
            </a:r>
          </a:p>
        </p:txBody>
      </p:sp>
      <p:pic>
        <p:nvPicPr>
          <p:cNvPr id="18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1423" y="2736710"/>
            <a:ext cx="1751374" cy="2475884"/>
          </a:xfrm>
          <a:prstGeom prst="rect">
            <a:avLst/>
          </a:prstGeom>
          <a:noFill/>
        </p:spPr>
      </p:pic>
      <p:pic>
        <p:nvPicPr>
          <p:cNvPr id="20" name="_x1899035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643" y="2657817"/>
            <a:ext cx="2024355" cy="3598858"/>
          </a:xfrm>
          <a:prstGeom prst="rect">
            <a:avLst/>
          </a:prstGeom>
          <a:noFill/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B7AFDB6-B664-40BD-997F-9874B5219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506" y="2736710"/>
            <a:ext cx="3672408" cy="32845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4888" y="55278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신속한 알람 확인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25" y="1458406"/>
            <a:ext cx="5491858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spc="-150" dirty="0"/>
              <a:t> </a:t>
            </a:r>
            <a:endParaRPr lang="ko-KR" altLang="en-US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2807804" y="3778007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8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사용 용도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어플로 무엇을 할 수 있을까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ìê°ì ëí ì´ë¯¸ì§ ê²ìê²°ê³¼">
            <a:extLst>
              <a:ext uri="{FF2B5EF4-FFF2-40B4-BE49-F238E27FC236}">
                <a16:creationId xmlns:a16="http://schemas.microsoft.com/office/drawing/2014/main" id="{2C9A3F67-262A-4133-9031-248953327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16"/>
          <a:stretch/>
        </p:blipFill>
        <p:spPr bwMode="auto">
          <a:xfrm>
            <a:off x="624735" y="2040219"/>
            <a:ext cx="4657160" cy="277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ê°ë¹ì¤ì½ì ëí ì´ë¯¸ì§ ê²ìê²°ê³¼">
            <a:extLst>
              <a:ext uri="{FF2B5EF4-FFF2-40B4-BE49-F238E27FC236}">
                <a16:creationId xmlns:a16="http://schemas.microsoft.com/office/drawing/2014/main" id="{4D1BFB9D-65A9-480B-A48A-D62CDBD73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85" y="1322531"/>
            <a:ext cx="2936605" cy="448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C9EF1A-A339-45D5-B996-48059A1A4922}"/>
              </a:ext>
            </a:extLst>
          </p:cNvPr>
          <p:cNvSpPr/>
          <p:nvPr/>
        </p:nvSpPr>
        <p:spPr>
          <a:xfrm>
            <a:off x="7523721" y="2907789"/>
            <a:ext cx="1034874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>
                <a:solidFill>
                  <a:srgbClr val="FF0000"/>
                </a:solidFill>
              </a:rPr>
              <a:t>불안</a:t>
            </a:r>
            <a:endParaRPr lang="en-US" altLang="ko-KR" sz="2000" b="1" spc="-150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9A32DA2-B613-48FF-BB27-8E3718458A01}"/>
              </a:ext>
            </a:extLst>
          </p:cNvPr>
          <p:cNvSpPr/>
          <p:nvPr/>
        </p:nvSpPr>
        <p:spPr>
          <a:xfrm>
            <a:off x="5829649" y="1828800"/>
            <a:ext cx="1302671" cy="1236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>
                <a:solidFill>
                  <a:srgbClr val="FF0000"/>
                </a:solidFill>
              </a:rPr>
              <a:t>과제 언제 올라오지</a:t>
            </a:r>
            <a:r>
              <a:rPr lang="en-US" altLang="ko-KR" sz="2000" b="1" spc="-15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B6AFC5-03DA-405E-8ACB-8D2F61250127}"/>
              </a:ext>
            </a:extLst>
          </p:cNvPr>
          <p:cNvSpPr/>
          <p:nvPr/>
        </p:nvSpPr>
        <p:spPr>
          <a:xfrm>
            <a:off x="7392968" y="2130367"/>
            <a:ext cx="1499512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>
                <a:solidFill>
                  <a:srgbClr val="FF0000"/>
                </a:solidFill>
              </a:rPr>
              <a:t>설마 오늘</a:t>
            </a:r>
            <a:r>
              <a:rPr lang="en-US" altLang="ko-KR" sz="2000" b="1" spc="-15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84FDAFD-00C8-4166-8F93-5CA4FFA6124C}"/>
              </a:ext>
            </a:extLst>
          </p:cNvPr>
          <p:cNvSpPr/>
          <p:nvPr/>
        </p:nvSpPr>
        <p:spPr>
          <a:xfrm>
            <a:off x="6513267" y="5607725"/>
            <a:ext cx="1499512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>
                <a:solidFill>
                  <a:srgbClr val="0070C0"/>
                </a:solidFill>
              </a:rPr>
              <a:t>어플로 해결</a:t>
            </a:r>
            <a:r>
              <a:rPr lang="en-US" altLang="ko-KR" sz="2000" b="1" spc="-150">
                <a:solidFill>
                  <a:srgbClr val="0070C0"/>
                </a:solidFill>
              </a:rPr>
              <a:t>!</a:t>
            </a:r>
            <a:endParaRPr lang="en-US" altLang="ko-KR" sz="2000" b="1" spc="-15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3230" y="271681"/>
            <a:ext cx="1312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Use Case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170B8D-6F3D-45C1-AFBF-0C7B677D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1066800"/>
            <a:ext cx="8601075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B72AF2-EF21-44A0-AAD5-4A7411311D6A}"/>
              </a:ext>
            </a:extLst>
          </p:cNvPr>
          <p:cNvSpPr/>
          <p:nvPr/>
        </p:nvSpPr>
        <p:spPr>
          <a:xfrm>
            <a:off x="467544" y="404664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75A62E-185F-4221-BD65-E18E4B700F45}"/>
              </a:ext>
            </a:extLst>
          </p:cNvPr>
          <p:cNvSpPr/>
          <p:nvPr/>
        </p:nvSpPr>
        <p:spPr>
          <a:xfrm>
            <a:off x="3167844" y="404664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 로그인 여부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720652-F9C6-4BE4-81DB-9581D39FA72C}"/>
              </a:ext>
            </a:extLst>
          </p:cNvPr>
          <p:cNvSpPr/>
          <p:nvPr/>
        </p:nvSpPr>
        <p:spPr>
          <a:xfrm>
            <a:off x="5868144" y="396071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공지 사항 나타남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782085D-CBDB-496D-8E08-CBB1B3C94460}"/>
              </a:ext>
            </a:extLst>
          </p:cNvPr>
          <p:cNvSpPr/>
          <p:nvPr/>
        </p:nvSpPr>
        <p:spPr>
          <a:xfrm>
            <a:off x="2699792" y="69269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9F22F38-3787-4DF9-9712-19C370BE48FF}"/>
              </a:ext>
            </a:extLst>
          </p:cNvPr>
          <p:cNvSpPr/>
          <p:nvPr/>
        </p:nvSpPr>
        <p:spPr>
          <a:xfrm>
            <a:off x="5364088" y="692696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1BA06B-6392-482A-ACAE-612B1CB6ACB2}"/>
              </a:ext>
            </a:extLst>
          </p:cNvPr>
          <p:cNvSpPr/>
          <p:nvPr/>
        </p:nvSpPr>
        <p:spPr>
          <a:xfrm>
            <a:off x="3155213" y="1707639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예정된 </a:t>
            </a:r>
            <a:r>
              <a:rPr lang="ko-KR" altLang="en-US" dirty="0" err="1"/>
              <a:t>할일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부가 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749194-ADE6-4364-9CED-E8DDD91C5372}"/>
              </a:ext>
            </a:extLst>
          </p:cNvPr>
          <p:cNvSpPr/>
          <p:nvPr/>
        </p:nvSpPr>
        <p:spPr>
          <a:xfrm>
            <a:off x="3155213" y="2571735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알람 설정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그외</a:t>
            </a:r>
            <a:r>
              <a:rPr lang="ko-KR" altLang="en-US" dirty="0"/>
              <a:t> 여러 설정 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BFAA18B-3195-49BA-AAC1-637FDCD635DC}"/>
              </a:ext>
            </a:extLst>
          </p:cNvPr>
          <p:cNvSpPr/>
          <p:nvPr/>
        </p:nvSpPr>
        <p:spPr>
          <a:xfrm>
            <a:off x="7020272" y="1420200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C7B8BB-A86E-44F2-8343-90EEB5D042E1}"/>
              </a:ext>
            </a:extLst>
          </p:cNvPr>
          <p:cNvSpPr/>
          <p:nvPr/>
        </p:nvSpPr>
        <p:spPr>
          <a:xfrm>
            <a:off x="5868144" y="2139687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자세한 내용 확인</a:t>
            </a:r>
            <a:endParaRPr lang="en-US" altLang="ko-KR" dirty="0"/>
          </a:p>
          <a:p>
            <a:pPr algn="ctr"/>
            <a:r>
              <a:rPr lang="ko-KR" altLang="en-US" dirty="0"/>
              <a:t>가능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ADE6D0-8C31-4EFC-8527-A16D7DDFA8EB}"/>
              </a:ext>
            </a:extLst>
          </p:cNvPr>
          <p:cNvSpPr/>
          <p:nvPr/>
        </p:nvSpPr>
        <p:spPr>
          <a:xfrm>
            <a:off x="3155213" y="3435831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탐색</a:t>
            </a:r>
            <a:r>
              <a:rPr lang="en-US" altLang="ko-KR" dirty="0"/>
              <a:t>(</a:t>
            </a:r>
            <a:r>
              <a:rPr lang="ko-KR" altLang="en-US" dirty="0"/>
              <a:t>과목별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19B4A7F-3DF3-41EB-9545-09AE688D337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5296055" y="127438"/>
            <a:ext cx="447472" cy="2712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9BCADB-B618-460C-BE03-C510261E4C42}"/>
              </a:ext>
            </a:extLst>
          </p:cNvPr>
          <p:cNvSpPr/>
          <p:nvPr/>
        </p:nvSpPr>
        <p:spPr>
          <a:xfrm>
            <a:off x="473228" y="5445224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3DD929-82BF-4CCB-98FA-F0C740A7AD2B}"/>
              </a:ext>
            </a:extLst>
          </p:cNvPr>
          <p:cNvSpPr/>
          <p:nvPr/>
        </p:nvSpPr>
        <p:spPr>
          <a:xfrm>
            <a:off x="3147007" y="4869160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</a:t>
            </a:r>
            <a:r>
              <a:rPr lang="ko-KR" altLang="en-US" dirty="0"/>
              <a:t>구축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E49A5C-366B-4147-9B1D-53A931F45E54}"/>
              </a:ext>
            </a:extLst>
          </p:cNvPr>
          <p:cNvSpPr/>
          <p:nvPr/>
        </p:nvSpPr>
        <p:spPr>
          <a:xfrm>
            <a:off x="3160395" y="5877272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구축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53085E9-E50B-42C5-B449-892F0CB4647D}"/>
              </a:ext>
            </a:extLst>
          </p:cNvPr>
          <p:cNvSpPr/>
          <p:nvPr/>
        </p:nvSpPr>
        <p:spPr>
          <a:xfrm>
            <a:off x="2699792" y="5661248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B8BE19-E7C5-4F33-A5EA-798D95617297}"/>
              </a:ext>
            </a:extLst>
          </p:cNvPr>
          <p:cNvSpPr/>
          <p:nvPr/>
        </p:nvSpPr>
        <p:spPr>
          <a:xfrm>
            <a:off x="5924985" y="5424800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 time communication</a:t>
            </a:r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2F47054-0954-45E5-B686-72B324B0B85B}"/>
              </a:ext>
            </a:extLst>
          </p:cNvPr>
          <p:cNvSpPr/>
          <p:nvPr/>
        </p:nvSpPr>
        <p:spPr>
          <a:xfrm>
            <a:off x="5364088" y="5661248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5043679-4987-47E4-8180-5719EF164E3B}"/>
              </a:ext>
            </a:extLst>
          </p:cNvPr>
          <p:cNvCxnSpPr>
            <a:stCxn id="4" idx="3"/>
            <a:endCxn id="23" idx="3"/>
          </p:cNvCxnSpPr>
          <p:nvPr/>
        </p:nvCxnSpPr>
        <p:spPr>
          <a:xfrm>
            <a:off x="7884368" y="828119"/>
            <a:ext cx="56841" cy="5028729"/>
          </a:xfrm>
          <a:prstGeom prst="bentConnector3">
            <a:avLst>
              <a:gd name="adj1" fmla="val 15781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79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89B9B8-0325-4BC3-8263-209E814BD315}"/>
              </a:ext>
            </a:extLst>
          </p:cNvPr>
          <p:cNvSpPr/>
          <p:nvPr/>
        </p:nvSpPr>
        <p:spPr>
          <a:xfrm>
            <a:off x="10840" y="44495"/>
            <a:ext cx="2278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pc="-150" dirty="0"/>
              <a:t>wireframe</a:t>
            </a:r>
            <a:endParaRPr lang="ko-KR" altLang="en-US" sz="2800" b="1" spc="-1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FDE152-7CF3-45AD-95D5-2385976C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657981"/>
            <a:ext cx="1406845" cy="23877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D6856B-8E6B-47D8-8964-CE504C0AF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373" y="657981"/>
            <a:ext cx="1430752" cy="23877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A26D40-DAA1-4347-BF70-786D24E99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18" y="4005064"/>
            <a:ext cx="1734510" cy="26748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4609BD0-C567-4FCB-8A4B-4B712187D1C8}"/>
              </a:ext>
            </a:extLst>
          </p:cNvPr>
          <p:cNvSpPr/>
          <p:nvPr/>
        </p:nvSpPr>
        <p:spPr>
          <a:xfrm>
            <a:off x="281802" y="3058785"/>
            <a:ext cx="28793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/>
              <a:t>처음 </a:t>
            </a:r>
            <a:r>
              <a:rPr lang="en-US" altLang="ko-KR" sz="1600" b="1" spc="-150"/>
              <a:t>/ </a:t>
            </a:r>
            <a:r>
              <a:rPr lang="ko-KR" altLang="en-US" sz="1600" b="1" spc="-150"/>
              <a:t>로그인 화면</a:t>
            </a:r>
            <a:endParaRPr lang="ko-KR" altLang="en-US" sz="1600" b="1" spc="-1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60B2BB-6C71-464F-8311-C0C798950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349" y="1664640"/>
            <a:ext cx="2070209" cy="3838019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B0DEEA3-443C-4483-AE8B-3068626DE462}"/>
              </a:ext>
            </a:extLst>
          </p:cNvPr>
          <p:cNvSpPr/>
          <p:nvPr/>
        </p:nvSpPr>
        <p:spPr>
          <a:xfrm>
            <a:off x="1505439" y="3460662"/>
            <a:ext cx="432048" cy="472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E5EBD1-4855-4451-8AF7-BB4B48785BF2}"/>
              </a:ext>
            </a:extLst>
          </p:cNvPr>
          <p:cNvSpPr/>
          <p:nvPr/>
        </p:nvSpPr>
        <p:spPr>
          <a:xfrm>
            <a:off x="2611434" y="5784520"/>
            <a:ext cx="180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/>
              <a:t>화면이 꺼져있거나</a:t>
            </a:r>
            <a:r>
              <a:rPr lang="en-US" altLang="ko-KR" sz="1600" b="1" spc="-150"/>
              <a:t>, </a:t>
            </a:r>
            <a:r>
              <a:rPr lang="ko-KR" altLang="en-US" sz="1600" b="1" spc="-150"/>
              <a:t>다른 작업 이용 중 일때</a:t>
            </a:r>
            <a:endParaRPr lang="ko-KR" altLang="en-US" sz="1600" b="1" spc="-15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3950093-CBEF-4C41-8014-B49CC49045C3}"/>
              </a:ext>
            </a:extLst>
          </p:cNvPr>
          <p:cNvSpPr/>
          <p:nvPr/>
        </p:nvSpPr>
        <p:spPr>
          <a:xfrm>
            <a:off x="3470518" y="3166471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0BFC02-0884-4645-8559-2FE61AA99858}"/>
              </a:ext>
            </a:extLst>
          </p:cNvPr>
          <p:cNvSpPr/>
          <p:nvPr/>
        </p:nvSpPr>
        <p:spPr>
          <a:xfrm>
            <a:off x="4283968" y="1279503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/>
              <a:t>메인 화면</a:t>
            </a:r>
            <a:endParaRPr lang="ko-KR" altLang="en-US" sz="1600" b="1" spc="-15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B707597-057B-454D-B0CD-8BB2470568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9492" y="404665"/>
            <a:ext cx="1721812" cy="286968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2040541-616B-4313-8D4D-ED2DFAE62ADE}"/>
              </a:ext>
            </a:extLst>
          </p:cNvPr>
          <p:cNvCxnSpPr>
            <a:cxnSpLocks/>
          </p:cNvCxnSpPr>
          <p:nvPr/>
        </p:nvCxnSpPr>
        <p:spPr>
          <a:xfrm flipV="1">
            <a:off x="5714720" y="404665"/>
            <a:ext cx="1089528" cy="20882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A116C0-D16A-462E-9FB9-B3FC64CBEE2E}"/>
              </a:ext>
            </a:extLst>
          </p:cNvPr>
          <p:cNvCxnSpPr>
            <a:cxnSpLocks/>
          </p:cNvCxnSpPr>
          <p:nvPr/>
        </p:nvCxnSpPr>
        <p:spPr>
          <a:xfrm>
            <a:off x="5722617" y="2839466"/>
            <a:ext cx="1009623" cy="4348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CB90D0-0D98-49C6-831D-97877BFA8525}"/>
              </a:ext>
            </a:extLst>
          </p:cNvPr>
          <p:cNvSpPr/>
          <p:nvPr/>
        </p:nvSpPr>
        <p:spPr>
          <a:xfrm>
            <a:off x="6928442" y="44495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/>
              <a:t>알림 세부 내용</a:t>
            </a:r>
            <a:endParaRPr lang="ko-KR" altLang="en-US" sz="1600" b="1" spc="-15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A42E8D9-C6FB-4285-8D33-3EDE34DD84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6830" y="3988314"/>
            <a:ext cx="1721812" cy="286968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9F5132-5698-4652-8F8C-909A82326BA0}"/>
              </a:ext>
            </a:extLst>
          </p:cNvPr>
          <p:cNvSpPr/>
          <p:nvPr/>
        </p:nvSpPr>
        <p:spPr>
          <a:xfrm>
            <a:off x="6928442" y="3666510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/>
              <a:t>알림 설정</a:t>
            </a:r>
            <a:endParaRPr lang="ko-KR" altLang="en-US" sz="1600" b="1" spc="-150" dirty="0"/>
          </a:p>
        </p:txBody>
      </p:sp>
    </p:spTree>
    <p:extLst>
      <p:ext uri="{BB962C8B-B14F-4D97-AF65-F5344CB8AC3E}">
        <p14:creationId xmlns:p14="http://schemas.microsoft.com/office/powerpoint/2010/main" val="19933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BC79B0-A77C-4AC8-8EFA-C68DB6A12025}"/>
              </a:ext>
            </a:extLst>
          </p:cNvPr>
          <p:cNvSpPr/>
          <p:nvPr/>
        </p:nvSpPr>
        <p:spPr>
          <a:xfrm>
            <a:off x="-2711" y="260648"/>
            <a:ext cx="3337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spc="-150" dirty="0"/>
              <a:t>개선된 </a:t>
            </a:r>
            <a:r>
              <a:rPr lang="en-US" altLang="ko-KR" sz="2800" b="1" spc="-150" dirty="0" err="1"/>
              <a:t>WireFrame</a:t>
            </a:r>
            <a:endParaRPr lang="ko-KR" altLang="en-US" sz="2800" b="1" spc="-1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3DC8AB-55B4-411B-A9B2-60A7E28595AC}"/>
              </a:ext>
            </a:extLst>
          </p:cNvPr>
          <p:cNvSpPr/>
          <p:nvPr/>
        </p:nvSpPr>
        <p:spPr>
          <a:xfrm>
            <a:off x="251520" y="11967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https://ovenapp.io/project/Za0tILokV1Hvw5GdfekepdJpV6E5M4hQ#2ewEl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223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495</Words>
  <Application>Microsoft Office PowerPoint</Application>
  <PresentationFormat>화면 슬라이드 쇼(4:3)</PresentationFormat>
  <Paragraphs>107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이훈석</cp:lastModifiedBy>
  <cp:revision>12</cp:revision>
  <dcterms:created xsi:type="dcterms:W3CDTF">2016-11-03T20:47:04Z</dcterms:created>
  <dcterms:modified xsi:type="dcterms:W3CDTF">2019-09-17T17:42:07Z</dcterms:modified>
</cp:coreProperties>
</file>