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87" r:id="rId4"/>
    <p:sldId id="261" r:id="rId5"/>
    <p:sldId id="258" r:id="rId6"/>
    <p:sldId id="264" r:id="rId7"/>
    <p:sldId id="291" r:id="rId8"/>
    <p:sldId id="290" r:id="rId9"/>
    <p:sldId id="292" r:id="rId10"/>
    <p:sldId id="265" r:id="rId11"/>
    <p:sldId id="25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8A53C9-5A20-43B9-9099-DC31AD1FB1CB}" v="226" dt="2019-09-17T17:41:53.513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3" autoAdjust="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r>
              <a:rPr lang="ko-KR" altLang="en-US"/>
              <a:t>목차를 크게 </a:t>
            </a:r>
            <a:r>
              <a:rPr lang="en-US" altLang="ko-KR"/>
              <a:t>5</a:t>
            </a:r>
            <a:r>
              <a:rPr lang="ko-KR" altLang="en-US"/>
              <a:t>가지로 나누어 봤는데요 그중에 먼저 프로젝트 개요에 대해 말씀드리겠습니다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학교를 다니고 웹서비스가 발달을 하게 됨으로서 학교 과제확인을 웹서비스 즉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LMS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확인하게 되게 되었습니다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웹이 발달하였다고 해서 웹에 과제가 올라갈 뿐 우리에게 직접적인 피드백이 오는 어플리케이션이나 다른 프로그램은 아직 우리학교에는 전무했습니다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우리는 스마트폰용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lms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 서비스가 있으면 우리에게 편리하겠다 라는 생각했고 이 어플을 만들어 보려고 합니다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이번 학기부터 </a:t>
            </a:r>
            <a:r>
              <a:rPr lang="en-US" altLang="ko-KR"/>
              <a:t>lms</a:t>
            </a:r>
            <a:r>
              <a:rPr lang="ko-KR" altLang="en-US"/>
              <a:t>가 새롭게 바뀌어 전보다 더 편리해지는 것은 분명하나</a:t>
            </a:r>
            <a:r>
              <a:rPr lang="en-US" altLang="ko-KR"/>
              <a:t>, </a:t>
            </a:r>
            <a:r>
              <a:rPr lang="ko-KR" altLang="en-US"/>
              <a:t>아직 불편한 점들이 몇몇 남아 있습니다</a:t>
            </a:r>
            <a:r>
              <a:rPr lang="en-US" altLang="ko-KR"/>
              <a:t>. </a:t>
            </a:r>
            <a:r>
              <a:rPr lang="ko-KR" altLang="en-US"/>
              <a:t>예전부터 </a:t>
            </a:r>
            <a:r>
              <a:rPr lang="en-US" altLang="ko-KR"/>
              <a:t>lms </a:t>
            </a:r>
            <a:r>
              <a:rPr lang="ko-KR" altLang="en-US"/>
              <a:t>공기사항이 언제 올라오는지 사용자는 수시로 홈페이지에 들락날락 하면서 계속 확인해 주어야 했습니다</a:t>
            </a:r>
            <a:r>
              <a:rPr lang="en-US" altLang="ko-KR"/>
              <a:t>. </a:t>
            </a:r>
          </a:p>
          <a:p>
            <a:r>
              <a:rPr lang="ko-KR" altLang="en-US"/>
              <a:t>이것을 사용자가 매일 가지고 다니는 스마트폰 어플과 연동시켜 공지사항이 등록되면 실시간으로 사용자에게 알려주어 이런 불편 사항을 해소 시키려고 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이번에 개발할 어플로 하고싶은 것은 유저의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LMS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개인정보를 받아서 그 유저가 최근에 받은 공지사항을 유저에게 직접 신속하게 확인시켜주는 것으로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공지사항이 새롭게 생성이 되면 유저에게 알람으로서 피드복을 보내고 유저가 어플에 접속하여 그 공지사항에 상세정보를 확인시켜주는 것입니다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기존에 교수님이 과제를 내주신다고 예고하고 밤중에 언제 올라올까 기다리고 있는 경험을 한 두번씩 했을겁니다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어플로 공지가 올라오면 신속하게 파악하고 과제를 수행할 수 있을 것입니다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r>
              <a:rPr lang="ko-KR" altLang="en-US"/>
              <a:t>사랑해 민규야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23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전반적인 어플리케이션의 </a:t>
            </a:r>
            <a:r>
              <a:rPr lang="en-US" altLang="ko-KR" dirty="0"/>
              <a:t>wireframe</a:t>
            </a:r>
            <a:r>
              <a:rPr lang="ko-KR" altLang="en-US" dirty="0"/>
              <a:t>에 대해 </a:t>
            </a:r>
            <a:r>
              <a:rPr lang="ko-KR" altLang="en-US" dirty="0" err="1"/>
              <a:t>말씀드리겠습니다ㅑ</a:t>
            </a:r>
            <a:r>
              <a:rPr lang="en-US" altLang="ko-KR" dirty="0"/>
              <a:t>,.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98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마지막으로 이 어플리케이션을 사용함으로써 기대할 수 있는 사항에 대해 말씀드리겠습니다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사용자는 </a:t>
            </a:r>
            <a:r>
              <a:rPr lang="en-US" altLang="ko-KR" dirty="0" err="1"/>
              <a:t>lms</a:t>
            </a:r>
            <a:r>
              <a:rPr lang="ko-KR" altLang="en-US" dirty="0"/>
              <a:t>에 보다 쉽게 접근 할 수 있을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우리는 인터넷에 들어가서 아이디와 패스워드를 입력해서 </a:t>
            </a:r>
            <a:r>
              <a:rPr lang="en-US" altLang="ko-KR" dirty="0" err="1"/>
              <a:t>lms</a:t>
            </a:r>
            <a:r>
              <a:rPr lang="ko-KR" altLang="en-US" dirty="0"/>
              <a:t>에 들어갔습니다</a:t>
            </a:r>
            <a:r>
              <a:rPr lang="en-US" altLang="ko-KR" dirty="0"/>
              <a:t>. </a:t>
            </a:r>
            <a:r>
              <a:rPr lang="ko-KR" altLang="en-US" dirty="0"/>
              <a:t>하지만 우리는 이 어플을 설치해서 로그인 하면 실시간으로 </a:t>
            </a:r>
            <a:r>
              <a:rPr lang="en-US" altLang="ko-KR" dirty="0" err="1"/>
              <a:t>lms</a:t>
            </a:r>
            <a:r>
              <a:rPr lang="ko-KR" altLang="en-US" dirty="0"/>
              <a:t>와 연동시켜 알람을 받을 수 있어 보다 쉽게 접근 할 수 있을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함으로써 우리는 시간을 단축시킬 수 있고</a:t>
            </a:r>
            <a:r>
              <a:rPr lang="en-US" altLang="ko-KR" dirty="0"/>
              <a:t>, </a:t>
            </a:r>
            <a:r>
              <a:rPr lang="ko-KR" altLang="en-US" dirty="0"/>
              <a:t>전보다 업무 향상을 할 수 있을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venapp.io/project/Za0tILokV1Hvw5GdfekepdJpV6E5M4hQ#2ewE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뭐</a:t>
            </a:r>
            <a:r>
              <a:rPr lang="en-US" altLang="ko-KR" sz="4400" b="1" spc="-150" dirty="0">
                <a:solidFill>
                  <a:schemeClr val="bg1"/>
                </a:solidFill>
              </a:rPr>
              <a:t>?</a:t>
            </a:r>
            <a:r>
              <a:rPr lang="ko-KR" altLang="en-US" sz="4400" b="1" spc="-150" dirty="0" err="1">
                <a:solidFill>
                  <a:schemeClr val="bg1"/>
                </a:solidFill>
              </a:rPr>
              <a:t>과제떴다고</a:t>
            </a:r>
            <a:r>
              <a:rPr lang="en-US" altLang="ko-KR" sz="4400" b="1" spc="-150" dirty="0">
                <a:solidFill>
                  <a:schemeClr val="bg1"/>
                </a:solidFill>
              </a:rPr>
              <a:t>?!</a:t>
            </a:r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>
                <a:solidFill>
                  <a:schemeClr val="bg1"/>
                </a:solidFill>
              </a:rPr>
              <a:t>발표자  이 민 규</a:t>
            </a:r>
            <a:endParaRPr lang="en-US" altLang="ko-KR" sz="1600" b="1">
              <a:solidFill>
                <a:schemeClr val="bg1"/>
              </a:solidFill>
            </a:endParaRPr>
          </a:p>
          <a:p>
            <a:pPr algn="dist"/>
            <a:r>
              <a:rPr lang="ko-KR" altLang="en-US" sz="1600" b="1">
                <a:solidFill>
                  <a:schemeClr val="bg1"/>
                </a:solidFill>
              </a:rPr>
              <a:t>조원 박승재</a:t>
            </a:r>
            <a:endParaRPr lang="en-US" altLang="ko-KR" sz="1600" b="1">
              <a:solidFill>
                <a:schemeClr val="bg1"/>
              </a:solidFill>
            </a:endParaRPr>
          </a:p>
          <a:p>
            <a:pPr algn="dist"/>
            <a:r>
              <a:rPr lang="ko-KR" altLang="en-US" sz="1600" b="1">
                <a:solidFill>
                  <a:schemeClr val="bg1"/>
                </a:solidFill>
              </a:rPr>
              <a:t>조원 이훈석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모바일 스튜디오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KOREA AEROSPACE UNIVERSITY</a:t>
            </a:r>
          </a:p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9752" y="1264869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>
                <a:solidFill>
                  <a:schemeClr val="tx2"/>
                </a:solidFill>
              </a:rPr>
              <a:t>  </a:t>
            </a:r>
            <a:r>
              <a:rPr lang="ko-KR" altLang="en-US" b="1" spc="-150">
                <a:solidFill>
                  <a:schemeClr val="tx2"/>
                </a:solidFill>
              </a:rPr>
              <a:t>기대 효과   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A46AD6FB-A978-4EA4-A045-70541BA46F18}"/>
              </a:ext>
            </a:extLst>
          </p:cNvPr>
          <p:cNvSpPr/>
          <p:nvPr/>
        </p:nvSpPr>
        <p:spPr>
          <a:xfrm>
            <a:off x="1068746" y="3536497"/>
            <a:ext cx="2304256" cy="1944216"/>
          </a:xfrm>
          <a:prstGeom prst="hexagon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접근 용이성</a:t>
            </a:r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534C596A-08F3-41DF-9CBE-D39325CEC4E4}"/>
              </a:ext>
            </a:extLst>
          </p:cNvPr>
          <p:cNvSpPr/>
          <p:nvPr/>
        </p:nvSpPr>
        <p:spPr>
          <a:xfrm>
            <a:off x="3419872" y="2086112"/>
            <a:ext cx="2304256" cy="1944216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시간 단축</a:t>
            </a: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80C52522-7D7A-4300-9EAF-ECEF993F1AB5}"/>
              </a:ext>
            </a:extLst>
          </p:cNvPr>
          <p:cNvSpPr/>
          <p:nvPr/>
        </p:nvSpPr>
        <p:spPr>
          <a:xfrm>
            <a:off x="5796136" y="3532803"/>
            <a:ext cx="2304256" cy="194421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업무 향상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이 민 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프로젝트 소개</a:t>
            </a:r>
          </a:p>
          <a:p>
            <a:endParaRPr lang="en-US" altLang="ko-KR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필요한 이유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어플로 할 수 있는   것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/>
              <a:t>- wireframe </a:t>
            </a:r>
            <a:r>
              <a:rPr lang="ko-KR" altLang="en-US" sz="1200" b="1" spc="-150"/>
              <a:t>설명</a:t>
            </a:r>
            <a:endParaRPr lang="ko-KR" altLang="en-US" sz="1200" b="1" spc="-150" dirty="0"/>
          </a:p>
          <a:p>
            <a:r>
              <a:rPr lang="en-US" altLang="ko-KR" sz="1200" b="1" spc="-150"/>
              <a:t>- UI</a:t>
            </a:r>
            <a:r>
              <a:rPr lang="ko-KR" altLang="en-US" sz="1200" b="1" spc="-150"/>
              <a:t> </a:t>
            </a:r>
            <a:endParaRPr lang="en-US" altLang="ko-KR" sz="1200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/>
              <a:t>- </a:t>
            </a:r>
            <a:r>
              <a:rPr lang="ko-KR" altLang="en-US" sz="1200" b="1" spc="-150"/>
              <a:t>기대효과 설명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요구사항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사용 용도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</a:rPr>
              <a:t>계획 디자인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ko-KR" altLang="en-US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기대효과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KOREA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AEROSPACE UNIVERSITY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E063D-F9DE-4BA0-9151-145C007F61F1}"/>
              </a:ext>
            </a:extLst>
          </p:cNvPr>
          <p:cNvSpPr txBox="1"/>
          <p:nvPr/>
        </p:nvSpPr>
        <p:spPr>
          <a:xfrm>
            <a:off x="3846989" y="389953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/>
              <a:t>- </a:t>
            </a:r>
            <a:r>
              <a:rPr lang="ko-KR" altLang="en-US" sz="1200" b="1" spc="-150"/>
              <a:t>어플을 사용함으로써 해결되는 사항</a:t>
            </a:r>
            <a:endParaRPr lang="ko-KR" altLang="en-US" sz="1200" b="1" spc="-1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114" y="271681"/>
            <a:ext cx="16976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프로젝트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EB97E4-51A7-4DBA-8336-EFFCCD8B0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34" y="1151797"/>
            <a:ext cx="6084168" cy="4295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B9F01B-943B-4361-BC7E-B00867E7F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1196752"/>
            <a:ext cx="2446615" cy="345873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E76B4A-CD89-409D-B664-509B14A13DC7}"/>
              </a:ext>
            </a:extLst>
          </p:cNvPr>
          <p:cNvCxnSpPr>
            <a:cxnSpLocks/>
          </p:cNvCxnSpPr>
          <p:nvPr/>
        </p:nvCxnSpPr>
        <p:spPr>
          <a:xfrm flipV="1">
            <a:off x="5243899" y="1196752"/>
            <a:ext cx="1344325" cy="16211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F5201A-3E64-4A0D-8123-B35CB8655165}"/>
              </a:ext>
            </a:extLst>
          </p:cNvPr>
          <p:cNvCxnSpPr>
            <a:cxnSpLocks/>
          </p:cNvCxnSpPr>
          <p:nvPr/>
        </p:nvCxnSpPr>
        <p:spPr>
          <a:xfrm>
            <a:off x="5277974" y="3624587"/>
            <a:ext cx="1330936" cy="10308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ëª°ë¼ì ëí ì´ë¯¸ì§ ê²ìê²°ê³¼">
            <a:extLst>
              <a:ext uri="{FF2B5EF4-FFF2-40B4-BE49-F238E27FC236}">
                <a16:creationId xmlns:a16="http://schemas.microsoft.com/office/drawing/2014/main" id="{10A77EE3-50D4-4050-A9B9-6AE120D5B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698799"/>
            <a:ext cx="1728193" cy="17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/>
              <a:t>-LMS</a:t>
            </a:r>
            <a:r>
              <a:rPr lang="ko-KR" altLang="en-US" b="1" spc="-150" dirty="0"/>
              <a:t> 문제점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알림이 </a:t>
            </a:r>
            <a:r>
              <a:rPr lang="ko-KR" altLang="en-US" sz="28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언제왔지</a:t>
            </a:r>
            <a:r>
              <a:rPr lang="en-US" altLang="ko-KR" sz="28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?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6400" y="271681"/>
            <a:ext cx="118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요구사항</a:t>
            </a:r>
          </a:p>
        </p:txBody>
      </p:sp>
      <p:pic>
        <p:nvPicPr>
          <p:cNvPr id="18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1423" y="2736710"/>
            <a:ext cx="1751374" cy="2475884"/>
          </a:xfrm>
          <a:prstGeom prst="rect">
            <a:avLst/>
          </a:prstGeom>
          <a:noFill/>
        </p:spPr>
      </p:pic>
      <p:pic>
        <p:nvPicPr>
          <p:cNvPr id="20" name="_x1899035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643" y="2657817"/>
            <a:ext cx="2024355" cy="3598858"/>
          </a:xfrm>
          <a:prstGeom prst="rect">
            <a:avLst/>
          </a:prstGeom>
          <a:noFill/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B7AFDB6-B664-40BD-997F-9874B5219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506" y="2736710"/>
            <a:ext cx="3672408" cy="32845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4888" y="55278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신속한 알람 확인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25" y="1458406"/>
            <a:ext cx="5491858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spc="-150" dirty="0"/>
              <a:t> 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807804" y="3778007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8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사용 용도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어플로 무엇을 할 수 있을까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ìê°ì ëí ì´ë¯¸ì§ ê²ìê²°ê³¼">
            <a:extLst>
              <a:ext uri="{FF2B5EF4-FFF2-40B4-BE49-F238E27FC236}">
                <a16:creationId xmlns:a16="http://schemas.microsoft.com/office/drawing/2014/main" id="{2C9A3F67-262A-4133-9031-248953327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16"/>
          <a:stretch/>
        </p:blipFill>
        <p:spPr bwMode="auto">
          <a:xfrm>
            <a:off x="624735" y="2040219"/>
            <a:ext cx="4657160" cy="277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ê°ë¹ì¤ì½ì ëí ì´ë¯¸ì§ ê²ìê²°ê³¼">
            <a:extLst>
              <a:ext uri="{FF2B5EF4-FFF2-40B4-BE49-F238E27FC236}">
                <a16:creationId xmlns:a16="http://schemas.microsoft.com/office/drawing/2014/main" id="{4D1BFB9D-65A9-480B-A48A-D62CDBD73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85" y="1322531"/>
            <a:ext cx="2936605" cy="44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C9EF1A-A339-45D5-B996-48059A1A4922}"/>
              </a:ext>
            </a:extLst>
          </p:cNvPr>
          <p:cNvSpPr/>
          <p:nvPr/>
        </p:nvSpPr>
        <p:spPr>
          <a:xfrm>
            <a:off x="7523721" y="2907789"/>
            <a:ext cx="1034874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>
                <a:solidFill>
                  <a:srgbClr val="FF0000"/>
                </a:solidFill>
              </a:rPr>
              <a:t>불안</a:t>
            </a:r>
            <a:endParaRPr lang="en-US" altLang="ko-KR" sz="2000" b="1" spc="-150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9A32DA2-B613-48FF-BB27-8E3718458A01}"/>
              </a:ext>
            </a:extLst>
          </p:cNvPr>
          <p:cNvSpPr/>
          <p:nvPr/>
        </p:nvSpPr>
        <p:spPr>
          <a:xfrm>
            <a:off x="5829649" y="1828800"/>
            <a:ext cx="1302671" cy="1236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>
                <a:solidFill>
                  <a:srgbClr val="FF0000"/>
                </a:solidFill>
              </a:rPr>
              <a:t>과제 언제 올라오지</a:t>
            </a:r>
            <a:r>
              <a:rPr lang="en-US" altLang="ko-KR" sz="2000" b="1" spc="-15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B6AFC5-03DA-405E-8ACB-8D2F61250127}"/>
              </a:ext>
            </a:extLst>
          </p:cNvPr>
          <p:cNvSpPr/>
          <p:nvPr/>
        </p:nvSpPr>
        <p:spPr>
          <a:xfrm>
            <a:off x="7392968" y="2130367"/>
            <a:ext cx="1499512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>
                <a:solidFill>
                  <a:srgbClr val="FF0000"/>
                </a:solidFill>
              </a:rPr>
              <a:t>설마 오늘</a:t>
            </a:r>
            <a:r>
              <a:rPr lang="en-US" altLang="ko-KR" sz="2000" b="1" spc="-15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84FDAFD-00C8-4166-8F93-5CA4FFA6124C}"/>
              </a:ext>
            </a:extLst>
          </p:cNvPr>
          <p:cNvSpPr/>
          <p:nvPr/>
        </p:nvSpPr>
        <p:spPr>
          <a:xfrm>
            <a:off x="6513267" y="5607725"/>
            <a:ext cx="1499512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>
                <a:solidFill>
                  <a:srgbClr val="0070C0"/>
                </a:solidFill>
              </a:rPr>
              <a:t>어플로 해결</a:t>
            </a:r>
            <a:r>
              <a:rPr lang="en-US" altLang="ko-KR" sz="2000" b="1" spc="-150">
                <a:solidFill>
                  <a:srgbClr val="0070C0"/>
                </a:solidFill>
              </a:rPr>
              <a:t>!</a:t>
            </a:r>
            <a:endParaRPr lang="en-US" altLang="ko-KR" sz="2000" b="1" spc="-15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3230" y="271681"/>
            <a:ext cx="1312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Use Case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170B8D-6F3D-45C1-AFBF-0C7B677D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1066800"/>
            <a:ext cx="8601075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B72AF2-EF21-44A0-AAD5-4A7411311D6A}"/>
              </a:ext>
            </a:extLst>
          </p:cNvPr>
          <p:cNvSpPr/>
          <p:nvPr/>
        </p:nvSpPr>
        <p:spPr>
          <a:xfrm>
            <a:off x="467544" y="404664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75A62E-185F-4221-BD65-E18E4B700F45}"/>
              </a:ext>
            </a:extLst>
          </p:cNvPr>
          <p:cNvSpPr/>
          <p:nvPr/>
        </p:nvSpPr>
        <p:spPr>
          <a:xfrm>
            <a:off x="3167844" y="404664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 로그인 여부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720652-F9C6-4BE4-81DB-9581D39FA72C}"/>
              </a:ext>
            </a:extLst>
          </p:cNvPr>
          <p:cNvSpPr/>
          <p:nvPr/>
        </p:nvSpPr>
        <p:spPr>
          <a:xfrm>
            <a:off x="5868144" y="396071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공지 사항 나타남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782085D-CBDB-496D-8E08-CBB1B3C94460}"/>
              </a:ext>
            </a:extLst>
          </p:cNvPr>
          <p:cNvSpPr/>
          <p:nvPr/>
        </p:nvSpPr>
        <p:spPr>
          <a:xfrm>
            <a:off x="2699792" y="69269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9F22F38-3787-4DF9-9712-19C370BE48FF}"/>
              </a:ext>
            </a:extLst>
          </p:cNvPr>
          <p:cNvSpPr/>
          <p:nvPr/>
        </p:nvSpPr>
        <p:spPr>
          <a:xfrm>
            <a:off x="5364088" y="692696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1BA06B-6392-482A-ACAE-612B1CB6ACB2}"/>
              </a:ext>
            </a:extLst>
          </p:cNvPr>
          <p:cNvSpPr/>
          <p:nvPr/>
        </p:nvSpPr>
        <p:spPr>
          <a:xfrm>
            <a:off x="3155213" y="1707639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예정된 </a:t>
            </a:r>
            <a:r>
              <a:rPr lang="ko-KR" altLang="en-US" dirty="0" err="1"/>
              <a:t>할일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부가 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749194-ADE6-4364-9CED-E8DDD91C5372}"/>
              </a:ext>
            </a:extLst>
          </p:cNvPr>
          <p:cNvSpPr/>
          <p:nvPr/>
        </p:nvSpPr>
        <p:spPr>
          <a:xfrm>
            <a:off x="3155213" y="2571735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알람 설정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그외</a:t>
            </a:r>
            <a:r>
              <a:rPr lang="ko-KR" altLang="en-US" dirty="0"/>
              <a:t> 여러 설정 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BFAA18B-3195-49BA-AAC1-637FDCD635DC}"/>
              </a:ext>
            </a:extLst>
          </p:cNvPr>
          <p:cNvSpPr/>
          <p:nvPr/>
        </p:nvSpPr>
        <p:spPr>
          <a:xfrm>
            <a:off x="7020272" y="1420200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C7B8BB-A86E-44F2-8343-90EEB5D042E1}"/>
              </a:ext>
            </a:extLst>
          </p:cNvPr>
          <p:cNvSpPr/>
          <p:nvPr/>
        </p:nvSpPr>
        <p:spPr>
          <a:xfrm>
            <a:off x="5868144" y="2139687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자세한 내용 확인</a:t>
            </a:r>
            <a:endParaRPr lang="en-US" altLang="ko-KR" dirty="0"/>
          </a:p>
          <a:p>
            <a:pPr algn="ctr"/>
            <a:r>
              <a:rPr lang="ko-KR" altLang="en-US" dirty="0"/>
              <a:t>가능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ADE6D0-8C31-4EFC-8527-A16D7DDFA8EB}"/>
              </a:ext>
            </a:extLst>
          </p:cNvPr>
          <p:cNvSpPr/>
          <p:nvPr/>
        </p:nvSpPr>
        <p:spPr>
          <a:xfrm>
            <a:off x="3155213" y="3435831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탐색</a:t>
            </a:r>
            <a:r>
              <a:rPr lang="en-US" altLang="ko-KR" dirty="0"/>
              <a:t>(</a:t>
            </a:r>
            <a:r>
              <a:rPr lang="ko-KR" altLang="en-US" dirty="0"/>
              <a:t>과목별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19B4A7F-3DF3-41EB-9545-09AE688D337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5296055" y="127438"/>
            <a:ext cx="447472" cy="2712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9BCADB-B618-460C-BE03-C510261E4C42}"/>
              </a:ext>
            </a:extLst>
          </p:cNvPr>
          <p:cNvSpPr/>
          <p:nvPr/>
        </p:nvSpPr>
        <p:spPr>
          <a:xfrm>
            <a:off x="473228" y="5445224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3DD929-82BF-4CCB-98FA-F0C740A7AD2B}"/>
              </a:ext>
            </a:extLst>
          </p:cNvPr>
          <p:cNvSpPr/>
          <p:nvPr/>
        </p:nvSpPr>
        <p:spPr>
          <a:xfrm>
            <a:off x="3147007" y="4869160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</a:t>
            </a:r>
            <a:r>
              <a:rPr lang="ko-KR" altLang="en-US" dirty="0"/>
              <a:t>구축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E49A5C-366B-4147-9B1D-53A931F45E54}"/>
              </a:ext>
            </a:extLst>
          </p:cNvPr>
          <p:cNvSpPr/>
          <p:nvPr/>
        </p:nvSpPr>
        <p:spPr>
          <a:xfrm>
            <a:off x="3160395" y="5877272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구축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53085E9-E50B-42C5-B449-892F0CB4647D}"/>
              </a:ext>
            </a:extLst>
          </p:cNvPr>
          <p:cNvSpPr/>
          <p:nvPr/>
        </p:nvSpPr>
        <p:spPr>
          <a:xfrm>
            <a:off x="2699792" y="5661248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B8BE19-E7C5-4F33-A5EA-798D95617297}"/>
              </a:ext>
            </a:extLst>
          </p:cNvPr>
          <p:cNvSpPr/>
          <p:nvPr/>
        </p:nvSpPr>
        <p:spPr>
          <a:xfrm>
            <a:off x="5924985" y="5424800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time communication</a:t>
            </a:r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2F47054-0954-45E5-B686-72B324B0B85B}"/>
              </a:ext>
            </a:extLst>
          </p:cNvPr>
          <p:cNvSpPr/>
          <p:nvPr/>
        </p:nvSpPr>
        <p:spPr>
          <a:xfrm>
            <a:off x="5364088" y="5661248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5043679-4987-47E4-8180-5719EF164E3B}"/>
              </a:ext>
            </a:extLst>
          </p:cNvPr>
          <p:cNvCxnSpPr>
            <a:stCxn id="4" idx="3"/>
            <a:endCxn id="23" idx="3"/>
          </p:cNvCxnSpPr>
          <p:nvPr/>
        </p:nvCxnSpPr>
        <p:spPr>
          <a:xfrm>
            <a:off x="7884368" y="828119"/>
            <a:ext cx="56841" cy="5028729"/>
          </a:xfrm>
          <a:prstGeom prst="bentConnector3">
            <a:avLst>
              <a:gd name="adj1" fmla="val 15781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79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89B9B8-0325-4BC3-8263-209E814BD315}"/>
              </a:ext>
            </a:extLst>
          </p:cNvPr>
          <p:cNvSpPr/>
          <p:nvPr/>
        </p:nvSpPr>
        <p:spPr>
          <a:xfrm>
            <a:off x="10840" y="44495"/>
            <a:ext cx="2278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/>
              <a:t>wireframe</a:t>
            </a:r>
            <a:endParaRPr lang="ko-KR" altLang="en-US" sz="2800" b="1" spc="-1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FDE152-7CF3-45AD-95D5-2385976C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57981"/>
            <a:ext cx="1406845" cy="23877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D6856B-8E6B-47D8-8964-CE504C0AF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73" y="657981"/>
            <a:ext cx="1430752" cy="23877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A26D40-DAA1-4347-BF70-786D24E99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18" y="4005064"/>
            <a:ext cx="1734510" cy="26748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609BD0-C567-4FCB-8A4B-4B712187D1C8}"/>
              </a:ext>
            </a:extLst>
          </p:cNvPr>
          <p:cNvSpPr/>
          <p:nvPr/>
        </p:nvSpPr>
        <p:spPr>
          <a:xfrm>
            <a:off x="281802" y="3058785"/>
            <a:ext cx="28793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/>
              <a:t>처음 </a:t>
            </a:r>
            <a:r>
              <a:rPr lang="en-US" altLang="ko-KR" sz="1600" b="1" spc="-150"/>
              <a:t>/ </a:t>
            </a:r>
            <a:r>
              <a:rPr lang="ko-KR" altLang="en-US" sz="1600" b="1" spc="-150"/>
              <a:t>로그인 화면</a:t>
            </a:r>
            <a:endParaRPr lang="ko-KR" altLang="en-US" sz="1600" b="1" spc="-1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60B2BB-6C71-464F-8311-C0C798950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349" y="1664640"/>
            <a:ext cx="2070209" cy="3838019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B0DEEA3-443C-4483-AE8B-3068626DE462}"/>
              </a:ext>
            </a:extLst>
          </p:cNvPr>
          <p:cNvSpPr/>
          <p:nvPr/>
        </p:nvSpPr>
        <p:spPr>
          <a:xfrm>
            <a:off x="1505439" y="3460662"/>
            <a:ext cx="432048" cy="472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E5EBD1-4855-4451-8AF7-BB4B48785BF2}"/>
              </a:ext>
            </a:extLst>
          </p:cNvPr>
          <p:cNvSpPr/>
          <p:nvPr/>
        </p:nvSpPr>
        <p:spPr>
          <a:xfrm>
            <a:off x="2611434" y="5784520"/>
            <a:ext cx="180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/>
              <a:t>화면이 꺼져있거나</a:t>
            </a:r>
            <a:r>
              <a:rPr lang="en-US" altLang="ko-KR" sz="1600" b="1" spc="-150"/>
              <a:t>, </a:t>
            </a:r>
            <a:r>
              <a:rPr lang="ko-KR" altLang="en-US" sz="1600" b="1" spc="-150"/>
              <a:t>다른 작업 이용 중 일때</a:t>
            </a:r>
            <a:endParaRPr lang="ko-KR" altLang="en-US" sz="1600" b="1" spc="-15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3950093-CBEF-4C41-8014-B49CC49045C3}"/>
              </a:ext>
            </a:extLst>
          </p:cNvPr>
          <p:cNvSpPr/>
          <p:nvPr/>
        </p:nvSpPr>
        <p:spPr>
          <a:xfrm>
            <a:off x="3470518" y="3166471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0BFC02-0884-4645-8559-2FE61AA99858}"/>
              </a:ext>
            </a:extLst>
          </p:cNvPr>
          <p:cNvSpPr/>
          <p:nvPr/>
        </p:nvSpPr>
        <p:spPr>
          <a:xfrm>
            <a:off x="4283968" y="1279503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/>
              <a:t>메인 화면</a:t>
            </a:r>
            <a:endParaRPr lang="ko-KR" altLang="en-US" sz="1600" b="1" spc="-15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707597-057B-454D-B0CD-8BB2470568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9492" y="404665"/>
            <a:ext cx="1721812" cy="286968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2040541-616B-4313-8D4D-ED2DFAE62ADE}"/>
              </a:ext>
            </a:extLst>
          </p:cNvPr>
          <p:cNvCxnSpPr>
            <a:cxnSpLocks/>
          </p:cNvCxnSpPr>
          <p:nvPr/>
        </p:nvCxnSpPr>
        <p:spPr>
          <a:xfrm flipV="1">
            <a:off x="5714720" y="404665"/>
            <a:ext cx="1089528" cy="20882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A116C0-D16A-462E-9FB9-B3FC64CBEE2E}"/>
              </a:ext>
            </a:extLst>
          </p:cNvPr>
          <p:cNvCxnSpPr>
            <a:cxnSpLocks/>
          </p:cNvCxnSpPr>
          <p:nvPr/>
        </p:nvCxnSpPr>
        <p:spPr>
          <a:xfrm>
            <a:off x="5722617" y="2839466"/>
            <a:ext cx="1009623" cy="4348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CB90D0-0D98-49C6-831D-97877BFA8525}"/>
              </a:ext>
            </a:extLst>
          </p:cNvPr>
          <p:cNvSpPr/>
          <p:nvPr/>
        </p:nvSpPr>
        <p:spPr>
          <a:xfrm>
            <a:off x="6928442" y="44495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/>
              <a:t>알림 세부 내용</a:t>
            </a:r>
            <a:endParaRPr lang="ko-KR" altLang="en-US" sz="1600" b="1" spc="-15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A42E8D9-C6FB-4285-8D33-3EDE34DD84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6830" y="3988314"/>
            <a:ext cx="1721812" cy="286968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9F5132-5698-4652-8F8C-909A82326BA0}"/>
              </a:ext>
            </a:extLst>
          </p:cNvPr>
          <p:cNvSpPr/>
          <p:nvPr/>
        </p:nvSpPr>
        <p:spPr>
          <a:xfrm>
            <a:off x="6928442" y="3666510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/>
              <a:t>알림 설정</a:t>
            </a:r>
            <a:endParaRPr lang="ko-KR" altLang="en-US" sz="1600" b="1" spc="-150" dirty="0"/>
          </a:p>
        </p:txBody>
      </p:sp>
    </p:spTree>
    <p:extLst>
      <p:ext uri="{BB962C8B-B14F-4D97-AF65-F5344CB8AC3E}">
        <p14:creationId xmlns:p14="http://schemas.microsoft.com/office/powerpoint/2010/main" val="19933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BC79B0-A77C-4AC8-8EFA-C68DB6A12025}"/>
              </a:ext>
            </a:extLst>
          </p:cNvPr>
          <p:cNvSpPr/>
          <p:nvPr/>
        </p:nvSpPr>
        <p:spPr>
          <a:xfrm>
            <a:off x="-2711" y="260648"/>
            <a:ext cx="3337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spc="-150" dirty="0"/>
              <a:t>개선된 </a:t>
            </a:r>
            <a:r>
              <a:rPr lang="en-US" altLang="ko-KR" sz="2800" b="1" spc="-150" dirty="0" err="1"/>
              <a:t>WireFrame</a:t>
            </a:r>
            <a:endParaRPr lang="ko-KR" altLang="en-US" sz="2800" b="1" spc="-1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3DC8AB-55B4-411B-A9B2-60A7E28595AC}"/>
              </a:ext>
            </a:extLst>
          </p:cNvPr>
          <p:cNvSpPr/>
          <p:nvPr/>
        </p:nvSpPr>
        <p:spPr>
          <a:xfrm>
            <a:off x="251520" y="11967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https://ovenapp.io/project/Za0tILokV1Hvw5GdfekepdJpV6E5M4hQ#2ewEl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223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495</Words>
  <Application>Microsoft Office PowerPoint</Application>
  <PresentationFormat>화면 슬라이드 쇼(4:3)</PresentationFormat>
  <Paragraphs>107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박 승재</cp:lastModifiedBy>
  <cp:revision>12</cp:revision>
  <dcterms:created xsi:type="dcterms:W3CDTF">2016-11-03T20:47:04Z</dcterms:created>
  <dcterms:modified xsi:type="dcterms:W3CDTF">2019-09-18T06:17:01Z</dcterms:modified>
</cp:coreProperties>
</file>