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6BFD3-BC8C-1A46-A705-03DC52048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8F0F5-037E-0E47-857F-6AC3E71BF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83161-FEC2-0747-8E96-BBBB35A5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21C70-CB88-684A-8194-549FB2D8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099B0C-82E0-F74E-9731-771C6A77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063CD-544F-7444-AB1D-8B1B5788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F2B76F-B3AB-684D-9529-717358C1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A0412-951D-6C49-A266-9EA3D908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FFB1E-D1B0-0D45-9987-96C5EA25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CFF2E-9CB0-2647-829F-C77E7125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4AA1F2-D615-7A4B-AF25-FCF3A32D1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12446B-8675-1543-A4DB-59984BFC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50584-1793-954E-8665-566F6223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33260-A565-604F-B340-0D94176D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50AA3F-267F-7B46-BD96-5CD9F726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3480D-A54D-AF46-9EFA-1F1178B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E540A-CF98-4F43-B76F-3C11E3F7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C746A-8DE2-C948-BAF2-DE1AC47E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41723-25DF-F840-99A1-25ABD956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42F4B-B4D4-4843-B667-AA57F82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41594-2A91-854D-B884-9B9F1E0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889B0-B337-3D45-97FE-56889FBA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16C32-E4CC-A642-9F5E-58F3EB13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6578A-BBD9-A24D-A343-2B5FFD68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DADE6-F8E2-4046-9BDA-A2D3BF8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9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B427D-2040-6F41-ADA1-E60659C6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313DF-21F9-734C-A591-2D11419AA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46B623-F83C-074E-A835-606B44A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DD021-763D-8142-822D-9A95DA60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926CD5-D327-454B-9AE5-8A26DBF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1EF912-CF0B-C044-8D15-CF42C03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3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32BEF-6B16-514F-8360-CBD2981F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95B7A-EB01-E84A-968A-2281A1F6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EFAEA-7C31-374A-B348-6884B0DF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508D51-969E-8A47-A994-90FFA499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455791-5462-074F-8180-D3657257F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BCC3F7-1A20-7D45-8F34-E73A8455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D0E02-3463-2043-9ECA-62B5234F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1BC532-92B3-5243-85A2-7219A074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4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9DE7C-32F3-B948-B8ED-45F1B5DC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7CAA22-CAAB-E044-B46C-01AA172D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148E70-73B4-2B47-ABAA-0432B9E4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DCF619-9814-634A-8E05-39CAF6EC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2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106B6E-99AD-4D4D-BED9-8F8C2E97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60601-E67C-BA48-8AEF-6C2325C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E0A91B-88D2-824E-B8E1-572BDAEA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2A103-1E83-7E48-9218-87990814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D58F9-32D8-C64F-A139-106FD4D2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AE7983-AE76-9141-9A0E-54E952E04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BADF4-49F3-2C44-8F93-1EE6757C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980448-1C43-674E-A057-75F66CB8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571A7-325C-1B4C-AD9E-92972CA3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2B1C3-BBBA-2541-A966-3D83A50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EF1E94-0827-794B-B87F-CA46C52A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3F5F50-4D65-2B41-8B76-4F02B410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76E40-498B-BB4D-814B-64F9D08F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A5FDDA-B933-AC45-B29F-C0ED8B94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59F96-6434-7A43-9DF0-DF01DEBC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F3DA61-7B74-6D4F-8228-15A47A52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88C99-5E50-F344-95F2-6364E9F5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D5051-E601-3A42-A3AA-CF1B1A260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F3F1-8C61-6646-B757-EB77AC3B16E5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08E4A7-9BED-9140-AED7-6A513A6E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75134-FF0A-2F45-ADD1-95B2F805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B664-4005-AE40-B40E-8A2867152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4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0DDA87-F3C3-7040-80FC-2F344286B721}"/>
              </a:ext>
            </a:extLst>
          </p:cNvPr>
          <p:cNvSpPr txBox="1"/>
          <p:nvPr/>
        </p:nvSpPr>
        <p:spPr>
          <a:xfrm>
            <a:off x="1034143" y="500743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ANIMATIONS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EEDBA3-FAC5-0F43-9DAE-015C3123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301750"/>
            <a:ext cx="98171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173E822-FCBD-624F-8FE0-76A295BC6A67}"/>
              </a:ext>
            </a:extLst>
          </p:cNvPr>
          <p:cNvSpPr txBox="1"/>
          <p:nvPr/>
        </p:nvSpPr>
        <p:spPr>
          <a:xfrm>
            <a:off x="762907" y="272143"/>
            <a:ext cx="9730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principe des animations est assez simple, on crée une variable annotée avec @State pour prendre en compte ses modifications en temps réel, ensuite, nous ajoutons une animation avec .animation ou .</a:t>
            </a:r>
            <a:r>
              <a:rPr lang="fr-FR" dirty="0" err="1"/>
              <a:t>withAnimation</a:t>
            </a:r>
            <a:r>
              <a:rPr lang="fr-FR" dirty="0"/>
              <a:t> qui va modifier l’état de la variable booléenne.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Enfin, la variable booléenne est attribué à un champ </a:t>
            </a:r>
            <a:r>
              <a:rPr lang="fr-FR" dirty="0" err="1"/>
              <a:t>animable</a:t>
            </a:r>
            <a:r>
              <a:rPr lang="fr-FR" dirty="0"/>
              <a:t>, comme par exemple l’angle de l’image. Des valeurs sont définies lorsque la </a:t>
            </a:r>
            <a:r>
              <a:rPr lang="fr-FR" dirty="0" err="1"/>
              <a:t>varable</a:t>
            </a:r>
            <a:r>
              <a:rPr lang="fr-FR" dirty="0"/>
              <a:t> vaut false / </a:t>
            </a:r>
            <a:r>
              <a:rPr lang="fr-FR" dirty="0" err="1"/>
              <a:t>true</a:t>
            </a:r>
            <a:r>
              <a:rPr lang="fr-FR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BD278-DF9C-8447-828F-624FA687BFCC}"/>
              </a:ext>
            </a:extLst>
          </p:cNvPr>
          <p:cNvSpPr/>
          <p:nvPr/>
        </p:nvSpPr>
        <p:spPr>
          <a:xfrm>
            <a:off x="812344" y="1298300"/>
            <a:ext cx="885416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fr-FR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@State</a:t>
            </a:r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dirty="0" err="1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dirty="0" err="1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fr-FR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1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false</a:t>
            </a:r>
            <a:endParaRPr lang="fr-FR" dirty="0">
              <a:solidFill>
                <a:srgbClr val="FC5FA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C340E-79AA-E746-8D00-F0606570ED71}"/>
              </a:ext>
            </a:extLst>
          </p:cNvPr>
          <p:cNvSpPr/>
          <p:nvPr/>
        </p:nvSpPr>
        <p:spPr>
          <a:xfrm>
            <a:off x="812344" y="1993651"/>
            <a:ext cx="8854169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withAnimation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dirty="0" err="1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Animation</a:t>
            </a:r>
            <a:r>
              <a:rPr lang="fr-FR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linear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fr-FR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</a:t>
            </a:r>
            <a:r>
              <a:rPr lang="fr-FR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fr-FR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toggle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ABCE0-44A1-F44E-B92C-A75ADD76E8F1}"/>
              </a:ext>
            </a:extLst>
          </p:cNvPr>
          <p:cNvSpPr/>
          <p:nvPr/>
        </p:nvSpPr>
        <p:spPr>
          <a:xfrm>
            <a:off x="892630" y="4291481"/>
            <a:ext cx="886097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rotation3DEffect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fr-FR" dirty="0">
                <a:solidFill>
                  <a:srgbClr val="D0A8FF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dirty="0" err="1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degrees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dirty="0" err="1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fr-FR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fr-FR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360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fr-FR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(x: -</a:t>
            </a:r>
            <a:r>
              <a:rPr lang="fr-FR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y: -</a:t>
            </a:r>
            <a:r>
              <a:rPr lang="fr-FR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z: </a:t>
            </a:r>
            <a:r>
              <a:rPr lang="fr-FR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fr-FR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9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1B7B63-CA99-FA42-AAEF-718C63C7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8" y="2505528"/>
            <a:ext cx="9817100" cy="4254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73E822-FCBD-624F-8FE0-76A295BC6A67}"/>
              </a:ext>
            </a:extLst>
          </p:cNvPr>
          <p:cNvSpPr txBox="1"/>
          <p:nvPr/>
        </p:nvSpPr>
        <p:spPr>
          <a:xfrm>
            <a:off x="806449" y="685888"/>
            <a:ext cx="9730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Cela fonctionne car les annotation animation / </a:t>
            </a:r>
            <a:r>
              <a:rPr lang="fr-FR" dirty="0" err="1"/>
              <a:t>withAnimations</a:t>
            </a:r>
            <a:r>
              <a:rPr lang="fr-FR" dirty="0"/>
              <a:t> permettent de créer une courbe sur une durée de temps modifiable entre 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valeur définie pour l’état False de la variable état (dans l’exemple </a:t>
            </a:r>
            <a:r>
              <a:rPr lang="fr-FR" dirty="0" err="1"/>
              <a:t>précedent</a:t>
            </a:r>
            <a:r>
              <a:rPr lang="fr-FR" dirty="0"/>
              <a:t> : </a:t>
            </a:r>
            <a:r>
              <a:rPr lang="fr-FR" dirty="0" err="1"/>
              <a:t>rotate</a:t>
            </a:r>
            <a:r>
              <a:rPr lang="fr-FR" dirty="0"/>
              <a:t>) 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valeur définie pour l’état </a:t>
            </a:r>
            <a:r>
              <a:rPr lang="fr-FR" dirty="0" err="1"/>
              <a:t>True</a:t>
            </a:r>
            <a:r>
              <a:rPr lang="fr-FR" dirty="0"/>
              <a:t> de la variable état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Lorsque le booléen est </a:t>
            </a:r>
            <a:r>
              <a:rPr lang="fr-FR" dirty="0" err="1"/>
              <a:t>toggle</a:t>
            </a:r>
            <a:r>
              <a:rPr lang="fr-FR" dirty="0"/>
              <a:t>, la valeur de la variable état va suivre cette courbe, donnant une illusion d’animation car la valeur de l’angle de notre objet change en temps réel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860BF6-A4FE-A440-BAEE-E3FE58EFF373}"/>
              </a:ext>
            </a:extLst>
          </p:cNvPr>
          <p:cNvSpPr txBox="1"/>
          <p:nvPr/>
        </p:nvSpPr>
        <p:spPr>
          <a:xfrm>
            <a:off x="805996" y="189638"/>
            <a:ext cx="97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ca marche ?</a:t>
            </a:r>
          </a:p>
        </p:txBody>
      </p:sp>
    </p:spTree>
    <p:extLst>
      <p:ext uri="{BB962C8B-B14F-4D97-AF65-F5344CB8AC3E}">
        <p14:creationId xmlns:p14="http://schemas.microsoft.com/office/powerpoint/2010/main" val="3449984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Macintosh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2024-01-23T09:47:22Z</dcterms:created>
  <dcterms:modified xsi:type="dcterms:W3CDTF">2024-01-23T09:57:56Z</dcterms:modified>
</cp:coreProperties>
</file>