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A064-08FD-1148-A243-413030B5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测试文件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A6E4A-3DCC-E14A-BFCD-8FBAD5ABD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77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FAE53-6D52-9E4B-A26B-41E99095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20AD-4E97-814E-8FB5-3143E8F2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这新剧场版不打算</a:t>
            </a:r>
          </a:p>
        </p:txBody>
      </p:sp>
    </p:spTree>
    <p:extLst>
      <p:ext uri="{BB962C8B-B14F-4D97-AF65-F5344CB8AC3E}">
        <p14:creationId xmlns:p14="http://schemas.microsoft.com/office/powerpoint/2010/main" val="160217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4133B-2297-4143-85D7-915F5A47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9C8A9-3508-624A-8CE8-12CF32D7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12345666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77154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地图集</Template>
  <TotalTime>1</TotalTime>
  <Words>14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Calibri Light</vt:lpstr>
      <vt:lpstr>Rockwell</vt:lpstr>
      <vt:lpstr>Wingdings</vt:lpstr>
      <vt:lpstr>地图集</vt:lpstr>
      <vt:lpstr>测试文件</vt:lpstr>
      <vt:lpstr>第二页</vt:lpstr>
      <vt:lpstr>第三页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测试文件</dc:title>
  <dc:creator>Microsoft Office User</dc:creator>
  <cp:lastModifiedBy>Microsoft Office User</cp:lastModifiedBy>
  <cp:revision>1</cp:revision>
  <dcterms:created xsi:type="dcterms:W3CDTF">2020-12-01T06:23:15Z</dcterms:created>
  <dcterms:modified xsi:type="dcterms:W3CDTF">2020-12-01T06:24:47Z</dcterms:modified>
</cp:coreProperties>
</file>