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9" r:id="rId2"/>
    <p:sldId id="262" r:id="rId3"/>
    <p:sldId id="261" r:id="rId4"/>
    <p:sldId id="263" r:id="rId5"/>
    <p:sldId id="264" r:id="rId6"/>
  </p:sldIdLst>
  <p:sldSz cx="12192000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5" userDrawn="1">
          <p15:clr>
            <a:srgbClr val="A4A3A4"/>
          </p15:clr>
        </p15:guide>
        <p15:guide id="4" pos="7265" userDrawn="1">
          <p15:clr>
            <a:srgbClr val="A4A3A4"/>
          </p15:clr>
        </p15:guide>
        <p15:guide id="5" orient="horz" pos="573" userDrawn="1">
          <p15:clr>
            <a:srgbClr val="A4A3A4"/>
          </p15:clr>
        </p15:guide>
        <p15:guide id="6" orient="horz" pos="2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1"/>
    <p:restoredTop sz="94729"/>
  </p:normalViewPr>
  <p:slideViewPr>
    <p:cSldViewPr snapToGrid="0" snapToObjects="1" showGuides="1">
      <p:cViewPr varScale="1">
        <p:scale>
          <a:sx n="188" d="100"/>
          <a:sy n="188" d="100"/>
        </p:scale>
        <p:origin x="200" y="544"/>
      </p:cViewPr>
      <p:guideLst>
        <p:guide orient="horz" pos="1707"/>
        <p:guide pos="3840"/>
        <p:guide pos="415"/>
        <p:guide pos="7265"/>
        <p:guide orient="horz" pos="573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C97C7-BA9A-474F-9A20-3392F20C490B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3" y="1143000"/>
            <a:ext cx="69437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6299C-B865-0C43-9434-2833EC01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9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6299C-B865-0C43-9434-2833EC015B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39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6299C-B865-0C43-9434-2833EC015B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6299C-B865-0C43-9434-2833EC015B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5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6299C-B865-0C43-9434-2833EC015B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6719"/>
            <a:ext cx="9144000" cy="1886315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45777"/>
            <a:ext cx="9144000" cy="1308129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2996-93D1-384B-82D0-952EB08CBED2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1CB-C578-0947-9475-3BC8815F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2996-93D1-384B-82D0-952EB08CBED2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1CB-C578-0947-9475-3BC8815F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8465"/>
            <a:ext cx="2628900" cy="45916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8465"/>
            <a:ext cx="7734300" cy="45916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2996-93D1-384B-82D0-952EB08CBED2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1CB-C578-0947-9475-3BC8815F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6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2996-93D1-384B-82D0-952EB08CBED2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1CB-C578-0947-9475-3BC8815F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3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50772"/>
            <a:ext cx="10515600" cy="2253795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25889"/>
            <a:ext cx="10515600" cy="1185217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2996-93D1-384B-82D0-952EB08CBED2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1CB-C578-0947-9475-3BC8815F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1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2328"/>
            <a:ext cx="5181600" cy="34377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2328"/>
            <a:ext cx="5181600" cy="34377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2996-93D1-384B-82D0-952EB08CBED2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1CB-C578-0947-9475-3BC8815F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8466"/>
            <a:ext cx="10515600" cy="10472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8197"/>
            <a:ext cx="5157787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9126"/>
            <a:ext cx="5157787" cy="2910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8197"/>
            <a:ext cx="5183188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9126"/>
            <a:ext cx="5183188" cy="2910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2996-93D1-384B-82D0-952EB08CBED2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1CB-C578-0947-9475-3BC8815F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2996-93D1-384B-82D0-952EB08CBED2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1CB-C578-0947-9475-3BC8815F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2996-93D1-384B-82D0-952EB08CBED2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1CB-C578-0947-9475-3BC8815F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3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1209"/>
            <a:ext cx="3932237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0112"/>
            <a:ext cx="6172200" cy="3850390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5442"/>
            <a:ext cx="3932237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2996-93D1-384B-82D0-952EB08CBED2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1CB-C578-0947-9475-3BC8815F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1209"/>
            <a:ext cx="3932237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0112"/>
            <a:ext cx="6172200" cy="3850390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5442"/>
            <a:ext cx="3932237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2996-93D1-384B-82D0-952EB08CBED2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1CB-C578-0947-9475-3BC8815F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8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8466"/>
            <a:ext cx="10515600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2328"/>
            <a:ext cx="10515600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21811"/>
            <a:ext cx="27432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2996-93D1-384B-82D0-952EB08CBED2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21811"/>
            <a:ext cx="41148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21811"/>
            <a:ext cx="27432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E1CB-C578-0947-9475-3BC8815F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8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2376" rtl="0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l" defTabSz="722376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9CDBDF-FF8B-254A-A855-4BDB6FA534EF}"/>
              </a:ext>
            </a:extLst>
          </p:cNvPr>
          <p:cNvSpPr/>
          <p:nvPr/>
        </p:nvSpPr>
        <p:spPr>
          <a:xfrm>
            <a:off x="658814" y="908845"/>
            <a:ext cx="10874375" cy="36004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DAEF0-E926-164E-B47D-A491F81A1575}"/>
              </a:ext>
            </a:extLst>
          </p:cNvPr>
          <p:cNvSpPr/>
          <p:nvPr/>
        </p:nvSpPr>
        <p:spPr>
          <a:xfrm>
            <a:off x="1105868" y="3586823"/>
            <a:ext cx="276202" cy="868275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632D98-BA85-6942-A9BA-EA3E938796B1}"/>
              </a:ext>
            </a:extLst>
          </p:cNvPr>
          <p:cNvSpPr/>
          <p:nvPr/>
        </p:nvSpPr>
        <p:spPr>
          <a:xfrm rot="5400000">
            <a:off x="1337678" y="871665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B0FB9-7857-054C-9A76-F2EA855BEF01}"/>
              </a:ext>
            </a:extLst>
          </p:cNvPr>
          <p:cNvSpPr txBox="1"/>
          <p:nvPr/>
        </p:nvSpPr>
        <p:spPr>
          <a:xfrm>
            <a:off x="5241743" y="565826"/>
            <a:ext cx="282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Length: </a:t>
            </a:r>
            <a:r>
              <a:rPr lang="en-US" dirty="0">
                <a:solidFill>
                  <a:srgbClr val="FF0000"/>
                </a:solidFill>
              </a:rPr>
              <a:t>30 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3A6FA-2AD8-2D48-B39B-56E9B655AD45}"/>
              </a:ext>
            </a:extLst>
          </p:cNvPr>
          <p:cNvSpPr txBox="1"/>
          <p:nvPr/>
        </p:nvSpPr>
        <p:spPr>
          <a:xfrm rot="16200000">
            <a:off x="-1128339" y="1919442"/>
            <a:ext cx="282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Area Width: </a:t>
            </a:r>
            <a:r>
              <a:rPr lang="en-US" dirty="0">
                <a:solidFill>
                  <a:srgbClr val="FF0000"/>
                </a:solidFill>
              </a:rPr>
              <a:t>10 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AA278-850E-CD41-8C00-B21317C93EE2}"/>
              </a:ext>
            </a:extLst>
          </p:cNvPr>
          <p:cNvSpPr txBox="1"/>
          <p:nvPr/>
        </p:nvSpPr>
        <p:spPr>
          <a:xfrm>
            <a:off x="962749" y="884347"/>
            <a:ext cx="282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Length: </a:t>
            </a:r>
            <a:r>
              <a:rPr lang="en-US" sz="1200" dirty="0">
                <a:solidFill>
                  <a:srgbClr val="FF0000"/>
                </a:solidFill>
              </a:rPr>
              <a:t>1.8 m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9FF60C-F173-8B41-983C-ABA2DF3BB9B8}"/>
              </a:ext>
            </a:extLst>
          </p:cNvPr>
          <p:cNvSpPr/>
          <p:nvPr/>
        </p:nvSpPr>
        <p:spPr>
          <a:xfrm rot="5400000">
            <a:off x="8702707" y="14418"/>
            <a:ext cx="224762" cy="485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CA9D8D-3058-C745-89D9-106C4DBA6342}"/>
              </a:ext>
            </a:extLst>
          </p:cNvPr>
          <p:cNvSpPr txBox="1"/>
          <p:nvPr/>
        </p:nvSpPr>
        <p:spPr>
          <a:xfrm>
            <a:off x="9098510" y="67047"/>
            <a:ext cx="282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Teams: 18x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6D25C6-4C7A-EF43-9348-E80CA14BEBE8}"/>
              </a:ext>
            </a:extLst>
          </p:cNvPr>
          <p:cNvSpPr/>
          <p:nvPr/>
        </p:nvSpPr>
        <p:spPr>
          <a:xfrm rot="5400000">
            <a:off x="8710382" y="357592"/>
            <a:ext cx="224762" cy="485709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88B95-875A-E44F-BA8C-B21C6A7A9A48}"/>
              </a:ext>
            </a:extLst>
          </p:cNvPr>
          <p:cNvSpPr txBox="1"/>
          <p:nvPr/>
        </p:nvSpPr>
        <p:spPr>
          <a:xfrm>
            <a:off x="9106185" y="410221"/>
            <a:ext cx="282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Organizer: 3x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95883D-F623-6B46-87AB-06CC9A92D2E3}"/>
              </a:ext>
            </a:extLst>
          </p:cNvPr>
          <p:cNvSpPr txBox="1"/>
          <p:nvPr/>
        </p:nvSpPr>
        <p:spPr>
          <a:xfrm rot="16200000">
            <a:off x="231096" y="3650831"/>
            <a:ext cx="1439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Length: </a:t>
            </a:r>
            <a:r>
              <a:rPr lang="en-US" sz="1200" dirty="0">
                <a:solidFill>
                  <a:srgbClr val="FF0000"/>
                </a:solidFill>
              </a:rPr>
              <a:t>2.4m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6151D7-6A08-CF40-8621-6018FA4618CB}"/>
              </a:ext>
            </a:extLst>
          </p:cNvPr>
          <p:cNvSpPr/>
          <p:nvPr/>
        </p:nvSpPr>
        <p:spPr>
          <a:xfrm>
            <a:off x="1104705" y="2657300"/>
            <a:ext cx="276202" cy="868275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1A47FA-7E8B-1A42-84CF-E2030035BEC8}"/>
              </a:ext>
            </a:extLst>
          </p:cNvPr>
          <p:cNvSpPr/>
          <p:nvPr/>
        </p:nvSpPr>
        <p:spPr>
          <a:xfrm>
            <a:off x="1110522" y="1741737"/>
            <a:ext cx="276202" cy="868275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9CC20C-795B-494D-9A29-D6CE92EBABB9}"/>
              </a:ext>
            </a:extLst>
          </p:cNvPr>
          <p:cNvSpPr/>
          <p:nvPr/>
        </p:nvSpPr>
        <p:spPr>
          <a:xfrm rot="5400000">
            <a:off x="2059766" y="871665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267407B-D7E1-7B45-B5C6-237524C65670}"/>
              </a:ext>
            </a:extLst>
          </p:cNvPr>
          <p:cNvSpPr/>
          <p:nvPr/>
        </p:nvSpPr>
        <p:spPr>
          <a:xfrm rot="5400000">
            <a:off x="2781854" y="871665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2E7503-54E6-F243-A24F-8BD0FFCA9622}"/>
              </a:ext>
            </a:extLst>
          </p:cNvPr>
          <p:cNvSpPr/>
          <p:nvPr/>
        </p:nvSpPr>
        <p:spPr>
          <a:xfrm rot="5400000">
            <a:off x="3503942" y="871665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28B417B-5AAD-B04D-BA7B-4214171E12C6}"/>
              </a:ext>
            </a:extLst>
          </p:cNvPr>
          <p:cNvSpPr/>
          <p:nvPr/>
        </p:nvSpPr>
        <p:spPr>
          <a:xfrm rot="5400000">
            <a:off x="4226030" y="871665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502FAE-018A-0D44-B8AB-301A7564E23F}"/>
              </a:ext>
            </a:extLst>
          </p:cNvPr>
          <p:cNvSpPr/>
          <p:nvPr/>
        </p:nvSpPr>
        <p:spPr>
          <a:xfrm rot="5400000">
            <a:off x="4948118" y="871665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FD8F65-4500-5E4A-901C-91C965BD1B80}"/>
              </a:ext>
            </a:extLst>
          </p:cNvPr>
          <p:cNvSpPr/>
          <p:nvPr/>
        </p:nvSpPr>
        <p:spPr>
          <a:xfrm rot="5400000">
            <a:off x="5670206" y="871665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C566B7-55FC-C245-A145-0DAE7DD1CBD0}"/>
              </a:ext>
            </a:extLst>
          </p:cNvPr>
          <p:cNvSpPr/>
          <p:nvPr/>
        </p:nvSpPr>
        <p:spPr>
          <a:xfrm rot="5400000">
            <a:off x="6392294" y="871665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5B0F8E-CBD9-734B-8040-FFE16092F7FC}"/>
              </a:ext>
            </a:extLst>
          </p:cNvPr>
          <p:cNvSpPr/>
          <p:nvPr/>
        </p:nvSpPr>
        <p:spPr>
          <a:xfrm rot="5400000">
            <a:off x="7114382" y="871665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D84325-A7A6-D14A-8D64-6BE58C1324F2}"/>
              </a:ext>
            </a:extLst>
          </p:cNvPr>
          <p:cNvSpPr/>
          <p:nvPr/>
        </p:nvSpPr>
        <p:spPr>
          <a:xfrm rot="5400000">
            <a:off x="7836470" y="871665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8073C0-C785-474A-9E3A-B763B851600E}"/>
              </a:ext>
            </a:extLst>
          </p:cNvPr>
          <p:cNvSpPr/>
          <p:nvPr/>
        </p:nvSpPr>
        <p:spPr>
          <a:xfrm rot="5400000">
            <a:off x="8558558" y="871665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6923D9-10A4-AF41-AD88-B3D672386431}"/>
              </a:ext>
            </a:extLst>
          </p:cNvPr>
          <p:cNvSpPr/>
          <p:nvPr/>
        </p:nvSpPr>
        <p:spPr>
          <a:xfrm rot="5400000">
            <a:off x="9280646" y="871665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F09929-A54D-B444-8DCC-5A2D703F6AEF}"/>
              </a:ext>
            </a:extLst>
          </p:cNvPr>
          <p:cNvSpPr/>
          <p:nvPr/>
        </p:nvSpPr>
        <p:spPr>
          <a:xfrm rot="5400000">
            <a:off x="10002734" y="871665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FFD7B25-6EB1-EA48-AB92-9F6C29A08583}"/>
              </a:ext>
            </a:extLst>
          </p:cNvPr>
          <p:cNvSpPr/>
          <p:nvPr/>
        </p:nvSpPr>
        <p:spPr>
          <a:xfrm rot="5400000">
            <a:off x="10724825" y="871665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10FA25-EE3A-6E46-86E0-BCA4C4BAD74A}"/>
              </a:ext>
            </a:extLst>
          </p:cNvPr>
          <p:cNvSpPr/>
          <p:nvPr/>
        </p:nvSpPr>
        <p:spPr>
          <a:xfrm>
            <a:off x="10958661" y="1483294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72A019-163D-5242-A8EE-A07E80C99AC9}"/>
              </a:ext>
            </a:extLst>
          </p:cNvPr>
          <p:cNvSpPr/>
          <p:nvPr/>
        </p:nvSpPr>
        <p:spPr>
          <a:xfrm>
            <a:off x="10958661" y="2205740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73AF09-8501-CB4E-86B8-3A0D4939A20A}"/>
              </a:ext>
            </a:extLst>
          </p:cNvPr>
          <p:cNvSpPr/>
          <p:nvPr/>
        </p:nvSpPr>
        <p:spPr>
          <a:xfrm>
            <a:off x="10958661" y="2928186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8E885E-A880-034F-9F16-DD466589AD59}"/>
              </a:ext>
            </a:extLst>
          </p:cNvPr>
          <p:cNvSpPr/>
          <p:nvPr/>
        </p:nvSpPr>
        <p:spPr>
          <a:xfrm>
            <a:off x="10958661" y="3650632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8CFC2A9-F90C-CC41-828C-637DCECB5792}"/>
              </a:ext>
            </a:extLst>
          </p:cNvPr>
          <p:cNvSpPr/>
          <p:nvPr/>
        </p:nvSpPr>
        <p:spPr>
          <a:xfrm rot="16200000">
            <a:off x="4827734" y="-549721"/>
            <a:ext cx="2790895" cy="71967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8777878D-AF95-CD47-8348-9B81166BF868}"/>
              </a:ext>
            </a:extLst>
          </p:cNvPr>
          <p:cNvSpPr/>
          <p:nvPr/>
        </p:nvSpPr>
        <p:spPr>
          <a:xfrm rot="16200000">
            <a:off x="5269314" y="-118416"/>
            <a:ext cx="1907744" cy="63284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123FE-A39D-3B4B-AB32-20064F8E7E36}"/>
              </a:ext>
            </a:extLst>
          </p:cNvPr>
          <p:cNvSpPr txBox="1"/>
          <p:nvPr/>
        </p:nvSpPr>
        <p:spPr>
          <a:xfrm>
            <a:off x="5250673" y="2774300"/>
            <a:ext cx="198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Racetrack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D910A1FA-8972-0244-BAD6-0B125ADB64C5}"/>
              </a:ext>
            </a:extLst>
          </p:cNvPr>
          <p:cNvSpPr/>
          <p:nvPr/>
        </p:nvSpPr>
        <p:spPr>
          <a:xfrm>
            <a:off x="6128891" y="4008968"/>
            <a:ext cx="118411" cy="4144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BDF8EF-1562-D249-A58B-A72C1E7CB123}"/>
              </a:ext>
            </a:extLst>
          </p:cNvPr>
          <p:cNvSpPr txBox="1"/>
          <p:nvPr/>
        </p:nvSpPr>
        <p:spPr>
          <a:xfrm>
            <a:off x="6170396" y="4018367"/>
            <a:ext cx="282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width: </a:t>
            </a:r>
            <a:r>
              <a:rPr lang="en-US" dirty="0">
                <a:solidFill>
                  <a:srgbClr val="FF0000"/>
                </a:solidFill>
              </a:rPr>
              <a:t>1.2m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DCCAA7-E064-7A46-AE5C-742CE60950BA}"/>
              </a:ext>
            </a:extLst>
          </p:cNvPr>
          <p:cNvSpPr txBox="1"/>
          <p:nvPr/>
        </p:nvSpPr>
        <p:spPr>
          <a:xfrm>
            <a:off x="5342614" y="1334970"/>
            <a:ext cx="282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length: </a:t>
            </a:r>
            <a:r>
              <a:rPr lang="en-US" dirty="0">
                <a:solidFill>
                  <a:srgbClr val="FF0000"/>
                </a:solidFill>
              </a:rPr>
              <a:t>20m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7EBA4F-0D41-334E-9AE1-E323876752C1}"/>
              </a:ext>
            </a:extLst>
          </p:cNvPr>
          <p:cNvSpPr txBox="1"/>
          <p:nvPr/>
        </p:nvSpPr>
        <p:spPr>
          <a:xfrm rot="16200000">
            <a:off x="995375" y="2513868"/>
            <a:ext cx="282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width: </a:t>
            </a:r>
            <a:r>
              <a:rPr lang="en-US" dirty="0">
                <a:solidFill>
                  <a:srgbClr val="FF0000"/>
                </a:solidFill>
              </a:rPr>
              <a:t>7.9m </a:t>
            </a:r>
          </a:p>
        </p:txBody>
      </p:sp>
    </p:spTree>
    <p:extLst>
      <p:ext uri="{BB962C8B-B14F-4D97-AF65-F5344CB8AC3E}">
        <p14:creationId xmlns:p14="http://schemas.microsoft.com/office/powerpoint/2010/main" val="169288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1D6CF5A-DD0F-3E49-9191-FFCD7F2A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16327" flipH="1" flipV="1">
            <a:off x="2044000" y="927969"/>
            <a:ext cx="8452474" cy="41421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9CDBDF-FF8B-254A-A855-4BDB6FA534EF}"/>
              </a:ext>
            </a:extLst>
          </p:cNvPr>
          <p:cNvSpPr/>
          <p:nvPr/>
        </p:nvSpPr>
        <p:spPr>
          <a:xfrm>
            <a:off x="658813" y="893911"/>
            <a:ext cx="10874375" cy="36004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DAEF0-E926-164E-B47D-A491F81A1575}"/>
              </a:ext>
            </a:extLst>
          </p:cNvPr>
          <p:cNvSpPr/>
          <p:nvPr/>
        </p:nvSpPr>
        <p:spPr>
          <a:xfrm>
            <a:off x="1105867" y="3571889"/>
            <a:ext cx="276202" cy="868275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632D98-BA85-6942-A9BA-EA3E938796B1}"/>
              </a:ext>
            </a:extLst>
          </p:cNvPr>
          <p:cNvSpPr/>
          <p:nvPr/>
        </p:nvSpPr>
        <p:spPr>
          <a:xfrm rot="5400000">
            <a:off x="920217" y="856251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B0FB9-7857-054C-9A76-F2EA855BEF01}"/>
              </a:ext>
            </a:extLst>
          </p:cNvPr>
          <p:cNvSpPr txBox="1"/>
          <p:nvPr/>
        </p:nvSpPr>
        <p:spPr>
          <a:xfrm>
            <a:off x="5241742" y="528667"/>
            <a:ext cx="282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Length</a:t>
            </a:r>
            <a:r>
              <a:rPr lang="en-US"/>
              <a:t>: </a:t>
            </a:r>
            <a:r>
              <a:rPr lang="en-US">
                <a:solidFill>
                  <a:srgbClr val="FF0000"/>
                </a:solidFill>
              </a:rPr>
              <a:t>30m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3A6FA-2AD8-2D48-B39B-56E9B655AD45}"/>
              </a:ext>
            </a:extLst>
          </p:cNvPr>
          <p:cNvSpPr txBox="1"/>
          <p:nvPr/>
        </p:nvSpPr>
        <p:spPr>
          <a:xfrm rot="16200000">
            <a:off x="-1128340" y="1904508"/>
            <a:ext cx="282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Area Width: </a:t>
            </a:r>
            <a:r>
              <a:rPr lang="en-US" dirty="0">
                <a:solidFill>
                  <a:srgbClr val="FF0000"/>
                </a:solidFill>
              </a:rPr>
              <a:t>10m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9FF60C-F173-8B41-983C-ABA2DF3BB9B8}"/>
              </a:ext>
            </a:extLst>
          </p:cNvPr>
          <p:cNvSpPr/>
          <p:nvPr/>
        </p:nvSpPr>
        <p:spPr>
          <a:xfrm rot="5400000">
            <a:off x="8237681" y="10103"/>
            <a:ext cx="224762" cy="485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CA9D8D-3058-C745-89D9-106C4DBA6342}"/>
              </a:ext>
            </a:extLst>
          </p:cNvPr>
          <p:cNvSpPr txBox="1"/>
          <p:nvPr/>
        </p:nvSpPr>
        <p:spPr>
          <a:xfrm>
            <a:off x="8607122" y="89625"/>
            <a:ext cx="3780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Teams: 20x Tables  (</a:t>
            </a:r>
            <a:r>
              <a:rPr lang="en-GB" sz="1400" dirty="0"/>
              <a:t>6’ x 18” Classroom Table)</a:t>
            </a:r>
          </a:p>
          <a:p>
            <a:br>
              <a:rPr lang="en-GB" sz="1400" dirty="0"/>
            </a:b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6D25C6-4C7A-EF43-9348-E80CA14BEBE8}"/>
              </a:ext>
            </a:extLst>
          </p:cNvPr>
          <p:cNvSpPr/>
          <p:nvPr/>
        </p:nvSpPr>
        <p:spPr>
          <a:xfrm rot="5400000">
            <a:off x="8245601" y="357594"/>
            <a:ext cx="224762" cy="485709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88B95-875A-E44F-BA8C-B21C6A7A9A48}"/>
              </a:ext>
            </a:extLst>
          </p:cNvPr>
          <p:cNvSpPr txBox="1"/>
          <p:nvPr/>
        </p:nvSpPr>
        <p:spPr>
          <a:xfrm>
            <a:off x="8607540" y="432799"/>
            <a:ext cx="3526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Organizer: 3x Tables (</a:t>
            </a:r>
            <a:r>
              <a:rPr lang="en-GB" sz="1400" dirty="0"/>
              <a:t>8’ x 30” Standard Table)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6151D7-6A08-CF40-8621-6018FA4618CB}"/>
              </a:ext>
            </a:extLst>
          </p:cNvPr>
          <p:cNvSpPr/>
          <p:nvPr/>
        </p:nvSpPr>
        <p:spPr>
          <a:xfrm>
            <a:off x="1104704" y="2642366"/>
            <a:ext cx="276202" cy="868275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1A47FA-7E8B-1A42-84CF-E2030035BEC8}"/>
              </a:ext>
            </a:extLst>
          </p:cNvPr>
          <p:cNvSpPr/>
          <p:nvPr/>
        </p:nvSpPr>
        <p:spPr>
          <a:xfrm>
            <a:off x="1110521" y="1726803"/>
            <a:ext cx="276202" cy="868275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10FA25-EE3A-6E46-86E0-BCA4C4BAD74A}"/>
              </a:ext>
            </a:extLst>
          </p:cNvPr>
          <p:cNvSpPr/>
          <p:nvPr/>
        </p:nvSpPr>
        <p:spPr>
          <a:xfrm>
            <a:off x="10997989" y="1581039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72A019-163D-5242-A8EE-A07E80C99AC9}"/>
              </a:ext>
            </a:extLst>
          </p:cNvPr>
          <p:cNvSpPr/>
          <p:nvPr/>
        </p:nvSpPr>
        <p:spPr>
          <a:xfrm>
            <a:off x="10997989" y="2238761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73AF09-8501-CB4E-86B8-3A0D4939A20A}"/>
              </a:ext>
            </a:extLst>
          </p:cNvPr>
          <p:cNvSpPr/>
          <p:nvPr/>
        </p:nvSpPr>
        <p:spPr>
          <a:xfrm>
            <a:off x="10997989" y="2892382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8E885E-A880-034F-9F16-DD466589AD59}"/>
              </a:ext>
            </a:extLst>
          </p:cNvPr>
          <p:cNvSpPr/>
          <p:nvPr/>
        </p:nvSpPr>
        <p:spPr>
          <a:xfrm>
            <a:off x="10993073" y="3555833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AA4D9C-B4E7-D24C-8452-4C9329BAF947}"/>
              </a:ext>
            </a:extLst>
          </p:cNvPr>
          <p:cNvGrpSpPr/>
          <p:nvPr/>
        </p:nvGrpSpPr>
        <p:grpSpPr>
          <a:xfrm rot="210734">
            <a:off x="3160997" y="2020006"/>
            <a:ext cx="175401" cy="118747"/>
            <a:chOff x="3192748" y="2076216"/>
            <a:chExt cx="175401" cy="118747"/>
          </a:xfrm>
          <a:solidFill>
            <a:srgbClr val="7030A0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3413EB-93E5-C340-9CF6-90C1C78F08D1}"/>
                </a:ext>
              </a:extLst>
            </p:cNvPr>
            <p:cNvSpPr/>
            <p:nvPr/>
          </p:nvSpPr>
          <p:spPr>
            <a:xfrm rot="5400000">
              <a:off x="3223249" y="2045715"/>
              <a:ext cx="114400" cy="175401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9EA387E-8FF2-CE4B-9872-6431F14E7BEB}"/>
                </a:ext>
              </a:extLst>
            </p:cNvPr>
            <p:cNvSpPr/>
            <p:nvPr/>
          </p:nvSpPr>
          <p:spPr>
            <a:xfrm rot="5400000">
              <a:off x="3205464" y="206985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27F3592-8F7B-EA4D-81BA-AD9FA544207F}"/>
                </a:ext>
              </a:extLst>
            </p:cNvPr>
            <p:cNvSpPr/>
            <p:nvPr/>
          </p:nvSpPr>
          <p:spPr>
            <a:xfrm rot="5400000">
              <a:off x="3205464" y="213970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271B4CA-A3E9-C945-A390-1E248D2C95A4}"/>
                </a:ext>
              </a:extLst>
            </p:cNvPr>
            <p:cNvSpPr/>
            <p:nvPr/>
          </p:nvSpPr>
          <p:spPr>
            <a:xfrm rot="5400000">
              <a:off x="3310239" y="2136528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9264F5-91B9-0248-9D13-BE924E13123C}"/>
                </a:ext>
              </a:extLst>
            </p:cNvPr>
            <p:cNvSpPr/>
            <p:nvPr/>
          </p:nvSpPr>
          <p:spPr>
            <a:xfrm rot="5400000">
              <a:off x="3310239" y="206985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5479563-3F08-D249-86AD-DA9334EB850B}"/>
              </a:ext>
            </a:extLst>
          </p:cNvPr>
          <p:cNvGrpSpPr/>
          <p:nvPr/>
        </p:nvGrpSpPr>
        <p:grpSpPr>
          <a:xfrm rot="188100">
            <a:off x="3446747" y="2207332"/>
            <a:ext cx="175401" cy="118747"/>
            <a:chOff x="3192748" y="2076216"/>
            <a:chExt cx="175401" cy="118747"/>
          </a:xfrm>
          <a:solidFill>
            <a:srgbClr val="7030A0"/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ADA40F8-E10F-634E-80DA-95618E1204B2}"/>
                </a:ext>
              </a:extLst>
            </p:cNvPr>
            <p:cNvSpPr/>
            <p:nvPr/>
          </p:nvSpPr>
          <p:spPr>
            <a:xfrm rot="5400000">
              <a:off x="3223249" y="2045715"/>
              <a:ext cx="114400" cy="175401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2E29408-689F-1E4E-A124-C1D394103237}"/>
                </a:ext>
              </a:extLst>
            </p:cNvPr>
            <p:cNvSpPr/>
            <p:nvPr/>
          </p:nvSpPr>
          <p:spPr>
            <a:xfrm rot="5400000">
              <a:off x="3205464" y="206985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5DB598E-996B-D14A-B61D-1DC27AAE7C4D}"/>
                </a:ext>
              </a:extLst>
            </p:cNvPr>
            <p:cNvSpPr/>
            <p:nvPr/>
          </p:nvSpPr>
          <p:spPr>
            <a:xfrm rot="5400000">
              <a:off x="3205464" y="213970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B618D99-45A9-9B4E-9F5F-E869681891D4}"/>
                </a:ext>
              </a:extLst>
            </p:cNvPr>
            <p:cNvSpPr/>
            <p:nvPr/>
          </p:nvSpPr>
          <p:spPr>
            <a:xfrm rot="5400000">
              <a:off x="3310239" y="2136528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F2E05BB-A2F3-954D-9E8F-CFBFA36BD2F2}"/>
                </a:ext>
              </a:extLst>
            </p:cNvPr>
            <p:cNvSpPr/>
            <p:nvPr/>
          </p:nvSpPr>
          <p:spPr>
            <a:xfrm rot="5400000">
              <a:off x="3310239" y="206985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2AE54AD-F4DB-3940-931D-AA00DBEDC334}"/>
              </a:ext>
            </a:extLst>
          </p:cNvPr>
          <p:cNvSpPr txBox="1"/>
          <p:nvPr/>
        </p:nvSpPr>
        <p:spPr>
          <a:xfrm>
            <a:off x="1143199" y="107687"/>
            <a:ext cx="2822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F1TENTH car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E6B006B-9423-EA42-9B67-22067237736F}"/>
              </a:ext>
            </a:extLst>
          </p:cNvPr>
          <p:cNvSpPr/>
          <p:nvPr/>
        </p:nvSpPr>
        <p:spPr>
          <a:xfrm rot="5400000">
            <a:off x="805162" y="21469"/>
            <a:ext cx="224762" cy="485709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F53E70F-751F-F148-9514-C6C67F2AE686}"/>
              </a:ext>
            </a:extLst>
          </p:cNvPr>
          <p:cNvSpPr/>
          <p:nvPr/>
        </p:nvSpPr>
        <p:spPr>
          <a:xfrm rot="5400000">
            <a:off x="694532" y="106700"/>
            <a:ext cx="70733" cy="142171"/>
          </a:xfrm>
          <a:prstGeom prst="rect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8A3645C-804C-CF40-A117-86A92E2AFA54}"/>
              </a:ext>
            </a:extLst>
          </p:cNvPr>
          <p:cNvSpPr/>
          <p:nvPr/>
        </p:nvSpPr>
        <p:spPr>
          <a:xfrm rot="5400000">
            <a:off x="694532" y="281325"/>
            <a:ext cx="70733" cy="142171"/>
          </a:xfrm>
          <a:prstGeom prst="rect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384C8D-A09D-3A46-A35C-39A5864D0D42}"/>
              </a:ext>
            </a:extLst>
          </p:cNvPr>
          <p:cNvSpPr/>
          <p:nvPr/>
        </p:nvSpPr>
        <p:spPr>
          <a:xfrm rot="5400000">
            <a:off x="1066007" y="106700"/>
            <a:ext cx="70733" cy="142171"/>
          </a:xfrm>
          <a:prstGeom prst="rect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49D6B1E-DCDA-1647-906A-BFF79C2EAA20}"/>
              </a:ext>
            </a:extLst>
          </p:cNvPr>
          <p:cNvSpPr/>
          <p:nvPr/>
        </p:nvSpPr>
        <p:spPr>
          <a:xfrm rot="5400000">
            <a:off x="1069182" y="284500"/>
            <a:ext cx="70733" cy="142171"/>
          </a:xfrm>
          <a:prstGeom prst="rect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ADACE4-EABA-A04B-8490-D722C20E65D8}"/>
              </a:ext>
            </a:extLst>
          </p:cNvPr>
          <p:cNvSpPr/>
          <p:nvPr/>
        </p:nvSpPr>
        <p:spPr>
          <a:xfrm rot="5400000">
            <a:off x="1576157" y="856251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C062620-623A-6746-BCAD-6FCB7C0EC1AB}"/>
              </a:ext>
            </a:extLst>
          </p:cNvPr>
          <p:cNvSpPr/>
          <p:nvPr/>
        </p:nvSpPr>
        <p:spPr>
          <a:xfrm rot="5400000">
            <a:off x="2227885" y="856251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E4CC3E4-FCE5-AC41-9BD2-6C26F006A6E7}"/>
              </a:ext>
            </a:extLst>
          </p:cNvPr>
          <p:cNvSpPr/>
          <p:nvPr/>
        </p:nvSpPr>
        <p:spPr>
          <a:xfrm rot="5400000">
            <a:off x="2883825" y="856251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D200B1-63C3-2643-9E00-CD3A0972346D}"/>
              </a:ext>
            </a:extLst>
          </p:cNvPr>
          <p:cNvSpPr/>
          <p:nvPr/>
        </p:nvSpPr>
        <p:spPr>
          <a:xfrm rot="5400000">
            <a:off x="3539269" y="856251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5EBDFA-8E4D-3A4D-AF27-A48C46EC589E}"/>
              </a:ext>
            </a:extLst>
          </p:cNvPr>
          <p:cNvSpPr/>
          <p:nvPr/>
        </p:nvSpPr>
        <p:spPr>
          <a:xfrm rot="5400000">
            <a:off x="4195209" y="856251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5AA07E-C33C-6145-8876-8A852F58FF56}"/>
              </a:ext>
            </a:extLst>
          </p:cNvPr>
          <p:cNvSpPr/>
          <p:nvPr/>
        </p:nvSpPr>
        <p:spPr>
          <a:xfrm rot="5400000">
            <a:off x="4846937" y="856251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FF4306D-F04F-2140-AE24-1C0E31D293D3}"/>
              </a:ext>
            </a:extLst>
          </p:cNvPr>
          <p:cNvSpPr/>
          <p:nvPr/>
        </p:nvSpPr>
        <p:spPr>
          <a:xfrm rot="5400000">
            <a:off x="5502877" y="856251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F886D6-9903-9E40-8D54-F3806D79134C}"/>
              </a:ext>
            </a:extLst>
          </p:cNvPr>
          <p:cNvSpPr/>
          <p:nvPr/>
        </p:nvSpPr>
        <p:spPr>
          <a:xfrm rot="5400000">
            <a:off x="6159313" y="856251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CC7354-E394-BC45-9A0F-188240F5C7C9}"/>
              </a:ext>
            </a:extLst>
          </p:cNvPr>
          <p:cNvSpPr/>
          <p:nvPr/>
        </p:nvSpPr>
        <p:spPr>
          <a:xfrm rot="5400000">
            <a:off x="6815749" y="856251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356C0E1-AFD3-B94E-A54E-65AA9D660AAA}"/>
              </a:ext>
            </a:extLst>
          </p:cNvPr>
          <p:cNvSpPr/>
          <p:nvPr/>
        </p:nvSpPr>
        <p:spPr>
          <a:xfrm rot="5400000">
            <a:off x="7469954" y="856250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ACD2EF-FA1E-2B4F-88F1-9D9B59215750}"/>
              </a:ext>
            </a:extLst>
          </p:cNvPr>
          <p:cNvSpPr/>
          <p:nvPr/>
        </p:nvSpPr>
        <p:spPr>
          <a:xfrm rot="5400000">
            <a:off x="8121682" y="856250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C989CB7-8EE4-CA4A-BD4B-F8B2EE016479}"/>
              </a:ext>
            </a:extLst>
          </p:cNvPr>
          <p:cNvSpPr/>
          <p:nvPr/>
        </p:nvSpPr>
        <p:spPr>
          <a:xfrm rot="5400000">
            <a:off x="8777622" y="856250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5A9A13E-D043-5E4C-AA87-B551301D698E}"/>
              </a:ext>
            </a:extLst>
          </p:cNvPr>
          <p:cNvSpPr/>
          <p:nvPr/>
        </p:nvSpPr>
        <p:spPr>
          <a:xfrm rot="5400000">
            <a:off x="9434058" y="856250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17E1A97-F786-FD42-91C3-FB79BD7D5F4B}"/>
              </a:ext>
            </a:extLst>
          </p:cNvPr>
          <p:cNvSpPr/>
          <p:nvPr/>
        </p:nvSpPr>
        <p:spPr>
          <a:xfrm rot="5400000">
            <a:off x="10090494" y="856250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1E7591A-C3C5-6746-8116-AB5341F774E0}"/>
              </a:ext>
            </a:extLst>
          </p:cNvPr>
          <p:cNvSpPr/>
          <p:nvPr/>
        </p:nvSpPr>
        <p:spPr>
          <a:xfrm rot="5400000">
            <a:off x="10747819" y="854155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53B94F9-EF67-C24E-9C6B-B60B1D43DCED}"/>
              </a:ext>
            </a:extLst>
          </p:cNvPr>
          <p:cNvSpPr/>
          <p:nvPr/>
        </p:nvSpPr>
        <p:spPr>
          <a:xfrm>
            <a:off x="684027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2E47A99-7FFD-E444-B470-4DB0C1C21E26}"/>
              </a:ext>
            </a:extLst>
          </p:cNvPr>
          <p:cNvSpPr/>
          <p:nvPr/>
        </p:nvSpPr>
        <p:spPr>
          <a:xfrm>
            <a:off x="875413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4D85383-B39B-774F-9A7E-CD35DEC514AF}"/>
              </a:ext>
            </a:extLst>
          </p:cNvPr>
          <p:cNvSpPr/>
          <p:nvPr/>
        </p:nvSpPr>
        <p:spPr>
          <a:xfrm>
            <a:off x="1091608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D7DC2D2-8D98-AF49-A5C9-007E6FAD0988}"/>
              </a:ext>
            </a:extLst>
          </p:cNvPr>
          <p:cNvSpPr/>
          <p:nvPr/>
        </p:nvSpPr>
        <p:spPr>
          <a:xfrm>
            <a:off x="1382232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0E762F7-7535-E746-9B95-AFEF124E5DDB}"/>
              </a:ext>
            </a:extLst>
          </p:cNvPr>
          <p:cNvSpPr/>
          <p:nvPr/>
        </p:nvSpPr>
        <p:spPr>
          <a:xfrm>
            <a:off x="1587793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8C0E7A0-93A0-5F45-9F77-9DB0C8CCB862}"/>
              </a:ext>
            </a:extLst>
          </p:cNvPr>
          <p:cNvSpPr/>
          <p:nvPr/>
        </p:nvSpPr>
        <p:spPr>
          <a:xfrm>
            <a:off x="1786268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D5AEEA5-08C6-E148-AA84-304115A9EC41}"/>
              </a:ext>
            </a:extLst>
          </p:cNvPr>
          <p:cNvSpPr/>
          <p:nvPr/>
        </p:nvSpPr>
        <p:spPr>
          <a:xfrm>
            <a:off x="2006009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4EF3847-1DDF-1146-BD8E-22749DBC9E91}"/>
              </a:ext>
            </a:extLst>
          </p:cNvPr>
          <p:cNvSpPr/>
          <p:nvPr/>
        </p:nvSpPr>
        <p:spPr>
          <a:xfrm>
            <a:off x="2197395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6D8B7A0-AB5B-B240-942F-55D30B2C3848}"/>
              </a:ext>
            </a:extLst>
          </p:cNvPr>
          <p:cNvSpPr/>
          <p:nvPr/>
        </p:nvSpPr>
        <p:spPr>
          <a:xfrm>
            <a:off x="2413590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744CBF1-8243-9A41-B76D-9560B8DEB57F}"/>
              </a:ext>
            </a:extLst>
          </p:cNvPr>
          <p:cNvSpPr/>
          <p:nvPr/>
        </p:nvSpPr>
        <p:spPr>
          <a:xfrm>
            <a:off x="2704214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C1B783D-A604-F04E-8C73-350778D301C3}"/>
              </a:ext>
            </a:extLst>
          </p:cNvPr>
          <p:cNvSpPr/>
          <p:nvPr/>
        </p:nvSpPr>
        <p:spPr>
          <a:xfrm>
            <a:off x="2909775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8630235-0866-0242-A5F3-FC156B051A34}"/>
              </a:ext>
            </a:extLst>
          </p:cNvPr>
          <p:cNvSpPr/>
          <p:nvPr/>
        </p:nvSpPr>
        <p:spPr>
          <a:xfrm>
            <a:off x="3108250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AFC446C-787E-7847-B5ED-9E58CAB6D462}"/>
              </a:ext>
            </a:extLst>
          </p:cNvPr>
          <p:cNvSpPr/>
          <p:nvPr/>
        </p:nvSpPr>
        <p:spPr>
          <a:xfrm>
            <a:off x="3352799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80DB575-1139-BF4E-94FC-4C4F916A79DE}"/>
              </a:ext>
            </a:extLst>
          </p:cNvPr>
          <p:cNvSpPr/>
          <p:nvPr/>
        </p:nvSpPr>
        <p:spPr>
          <a:xfrm>
            <a:off x="3544185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860D77A-E8D6-8341-8DBF-6FF23C7130A3}"/>
              </a:ext>
            </a:extLst>
          </p:cNvPr>
          <p:cNvSpPr/>
          <p:nvPr/>
        </p:nvSpPr>
        <p:spPr>
          <a:xfrm>
            <a:off x="3760380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7C3AB34-A523-5F41-88FA-EA07278F0C75}"/>
              </a:ext>
            </a:extLst>
          </p:cNvPr>
          <p:cNvSpPr/>
          <p:nvPr/>
        </p:nvSpPr>
        <p:spPr>
          <a:xfrm>
            <a:off x="4051004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6AC00D8-66B6-D34F-A6E0-6EE6205FE47C}"/>
              </a:ext>
            </a:extLst>
          </p:cNvPr>
          <p:cNvSpPr/>
          <p:nvPr/>
        </p:nvSpPr>
        <p:spPr>
          <a:xfrm>
            <a:off x="4256565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23494A9-AF07-6748-9EEA-FFF99149BB82}"/>
              </a:ext>
            </a:extLst>
          </p:cNvPr>
          <p:cNvSpPr/>
          <p:nvPr/>
        </p:nvSpPr>
        <p:spPr>
          <a:xfrm>
            <a:off x="4455040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049BC88-C37C-4147-9281-BBFF6ADB96D8}"/>
              </a:ext>
            </a:extLst>
          </p:cNvPr>
          <p:cNvSpPr/>
          <p:nvPr/>
        </p:nvSpPr>
        <p:spPr>
          <a:xfrm>
            <a:off x="4671236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0059BE3-23E1-A04E-9DB2-F96323BC2062}"/>
              </a:ext>
            </a:extLst>
          </p:cNvPr>
          <p:cNvSpPr/>
          <p:nvPr/>
        </p:nvSpPr>
        <p:spPr>
          <a:xfrm>
            <a:off x="4862622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8F020D8-0172-A843-8647-4E5E5D80DB79}"/>
              </a:ext>
            </a:extLst>
          </p:cNvPr>
          <p:cNvSpPr/>
          <p:nvPr/>
        </p:nvSpPr>
        <p:spPr>
          <a:xfrm>
            <a:off x="5078817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7D76E9F-79BC-8E4B-A267-019FB4494BD5}"/>
              </a:ext>
            </a:extLst>
          </p:cNvPr>
          <p:cNvSpPr/>
          <p:nvPr/>
        </p:nvSpPr>
        <p:spPr>
          <a:xfrm>
            <a:off x="5369441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98BD613-E866-394A-B72F-565A70AEC4C0}"/>
              </a:ext>
            </a:extLst>
          </p:cNvPr>
          <p:cNvSpPr/>
          <p:nvPr/>
        </p:nvSpPr>
        <p:spPr>
          <a:xfrm>
            <a:off x="5575002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4165F68-8FAB-7245-9980-4F6F67DBA06D}"/>
              </a:ext>
            </a:extLst>
          </p:cNvPr>
          <p:cNvSpPr/>
          <p:nvPr/>
        </p:nvSpPr>
        <p:spPr>
          <a:xfrm>
            <a:off x="5773477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2FAFD7C-162A-F047-8BA0-1EFB17C688A3}"/>
              </a:ext>
            </a:extLst>
          </p:cNvPr>
          <p:cNvSpPr/>
          <p:nvPr/>
        </p:nvSpPr>
        <p:spPr>
          <a:xfrm>
            <a:off x="5955484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5AA25F2-5FD2-F24F-AD69-AF907617677C}"/>
              </a:ext>
            </a:extLst>
          </p:cNvPr>
          <p:cNvSpPr/>
          <p:nvPr/>
        </p:nvSpPr>
        <p:spPr>
          <a:xfrm>
            <a:off x="6146870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7C48FC-5E34-6649-8238-8FD876D0EFB3}"/>
              </a:ext>
            </a:extLst>
          </p:cNvPr>
          <p:cNvSpPr/>
          <p:nvPr/>
        </p:nvSpPr>
        <p:spPr>
          <a:xfrm>
            <a:off x="6363065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FB5A3341-5F68-8A4B-8E02-1D0845473D06}"/>
              </a:ext>
            </a:extLst>
          </p:cNvPr>
          <p:cNvSpPr/>
          <p:nvPr/>
        </p:nvSpPr>
        <p:spPr>
          <a:xfrm>
            <a:off x="6653689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542D7E8-7550-E64F-9D29-354AD8A5D61C}"/>
              </a:ext>
            </a:extLst>
          </p:cNvPr>
          <p:cNvSpPr/>
          <p:nvPr/>
        </p:nvSpPr>
        <p:spPr>
          <a:xfrm>
            <a:off x="6859250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D601802-06A8-FD40-87AF-E59F8FADC3DB}"/>
              </a:ext>
            </a:extLst>
          </p:cNvPr>
          <p:cNvSpPr/>
          <p:nvPr/>
        </p:nvSpPr>
        <p:spPr>
          <a:xfrm>
            <a:off x="7057725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BC7A9F0-B758-9C49-93CA-9239440275F6}"/>
              </a:ext>
            </a:extLst>
          </p:cNvPr>
          <p:cNvSpPr/>
          <p:nvPr/>
        </p:nvSpPr>
        <p:spPr>
          <a:xfrm>
            <a:off x="7256459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0B8B46D-0DE7-7148-BC2A-043B8E202EF4}"/>
              </a:ext>
            </a:extLst>
          </p:cNvPr>
          <p:cNvSpPr/>
          <p:nvPr/>
        </p:nvSpPr>
        <p:spPr>
          <a:xfrm>
            <a:off x="7447845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6EC9444-D50C-9741-97B4-2A90098119E0}"/>
              </a:ext>
            </a:extLst>
          </p:cNvPr>
          <p:cNvSpPr/>
          <p:nvPr/>
        </p:nvSpPr>
        <p:spPr>
          <a:xfrm>
            <a:off x="7664040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AB2B103-CC50-3947-871D-EC125AA8F552}"/>
              </a:ext>
            </a:extLst>
          </p:cNvPr>
          <p:cNvSpPr/>
          <p:nvPr/>
        </p:nvSpPr>
        <p:spPr>
          <a:xfrm>
            <a:off x="7954664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C63DEA42-29E4-9C4D-AFFC-B0784C4BD39C}"/>
              </a:ext>
            </a:extLst>
          </p:cNvPr>
          <p:cNvSpPr/>
          <p:nvPr/>
        </p:nvSpPr>
        <p:spPr>
          <a:xfrm>
            <a:off x="8160225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DAC061F-7E15-864B-8D37-54815DE8324E}"/>
              </a:ext>
            </a:extLst>
          </p:cNvPr>
          <p:cNvSpPr/>
          <p:nvPr/>
        </p:nvSpPr>
        <p:spPr>
          <a:xfrm>
            <a:off x="8358700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EE78C20-E311-BC43-9DD3-DEC25E65D4D6}"/>
              </a:ext>
            </a:extLst>
          </p:cNvPr>
          <p:cNvSpPr/>
          <p:nvPr/>
        </p:nvSpPr>
        <p:spPr>
          <a:xfrm>
            <a:off x="8568586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5BDE185-79BD-7D4C-A479-02D2A4B32BC9}"/>
              </a:ext>
            </a:extLst>
          </p:cNvPr>
          <p:cNvSpPr/>
          <p:nvPr/>
        </p:nvSpPr>
        <p:spPr>
          <a:xfrm>
            <a:off x="8759972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8C786E8-76D1-CC4E-830A-26B8F9E1418F}"/>
              </a:ext>
            </a:extLst>
          </p:cNvPr>
          <p:cNvSpPr/>
          <p:nvPr/>
        </p:nvSpPr>
        <p:spPr>
          <a:xfrm>
            <a:off x="8976167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AB58467-9A85-B34B-9513-1947DC770F97}"/>
              </a:ext>
            </a:extLst>
          </p:cNvPr>
          <p:cNvSpPr/>
          <p:nvPr/>
        </p:nvSpPr>
        <p:spPr>
          <a:xfrm>
            <a:off x="9266791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0CF8219-B1FE-A342-922D-A5AE1C3E2B0D}"/>
              </a:ext>
            </a:extLst>
          </p:cNvPr>
          <p:cNvSpPr/>
          <p:nvPr/>
        </p:nvSpPr>
        <p:spPr>
          <a:xfrm>
            <a:off x="9472352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D07A535-3D70-3A49-AFF1-A714078C4ED8}"/>
              </a:ext>
            </a:extLst>
          </p:cNvPr>
          <p:cNvSpPr/>
          <p:nvPr/>
        </p:nvSpPr>
        <p:spPr>
          <a:xfrm>
            <a:off x="9670827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48F2ED5-BBB6-A643-B909-B42B08393D0D}"/>
              </a:ext>
            </a:extLst>
          </p:cNvPr>
          <p:cNvSpPr/>
          <p:nvPr/>
        </p:nvSpPr>
        <p:spPr>
          <a:xfrm>
            <a:off x="9863986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7F39142-DA12-324A-A1FF-3183DC901490}"/>
              </a:ext>
            </a:extLst>
          </p:cNvPr>
          <p:cNvSpPr/>
          <p:nvPr/>
        </p:nvSpPr>
        <p:spPr>
          <a:xfrm>
            <a:off x="10055372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EA8231B-BC71-5D4C-B38C-1BD606C4B130}"/>
              </a:ext>
            </a:extLst>
          </p:cNvPr>
          <p:cNvSpPr/>
          <p:nvPr/>
        </p:nvSpPr>
        <p:spPr>
          <a:xfrm>
            <a:off x="10271567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7401E3D-2EA2-BD45-89CB-5683B5F594ED}"/>
              </a:ext>
            </a:extLst>
          </p:cNvPr>
          <p:cNvSpPr/>
          <p:nvPr/>
        </p:nvSpPr>
        <p:spPr>
          <a:xfrm>
            <a:off x="10562191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FA36CB2-6482-784D-AEBD-B6B58FEF388C}"/>
              </a:ext>
            </a:extLst>
          </p:cNvPr>
          <p:cNvSpPr/>
          <p:nvPr/>
        </p:nvSpPr>
        <p:spPr>
          <a:xfrm>
            <a:off x="10767752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25FE6EF-7AE7-8E4C-8856-F582D71F8190}"/>
              </a:ext>
            </a:extLst>
          </p:cNvPr>
          <p:cNvSpPr/>
          <p:nvPr/>
        </p:nvSpPr>
        <p:spPr>
          <a:xfrm>
            <a:off x="10966227" y="9487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96A7416-4C2B-7443-9D27-76D499FE61D2}"/>
              </a:ext>
            </a:extLst>
          </p:cNvPr>
          <p:cNvSpPr/>
          <p:nvPr/>
        </p:nvSpPr>
        <p:spPr>
          <a:xfrm>
            <a:off x="11182315" y="1604596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3D14B6EE-57A0-E34F-A176-A164F99793E5}"/>
              </a:ext>
            </a:extLst>
          </p:cNvPr>
          <p:cNvSpPr/>
          <p:nvPr/>
        </p:nvSpPr>
        <p:spPr>
          <a:xfrm>
            <a:off x="11182315" y="1822044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AE5E15C-62CF-5E41-8B71-114396C61C0E}"/>
              </a:ext>
            </a:extLst>
          </p:cNvPr>
          <p:cNvSpPr/>
          <p:nvPr/>
        </p:nvSpPr>
        <p:spPr>
          <a:xfrm>
            <a:off x="11182315" y="2039493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5F92E24-C8EC-7C43-A8C9-FED22A7CA38E}"/>
              </a:ext>
            </a:extLst>
          </p:cNvPr>
          <p:cNvSpPr/>
          <p:nvPr/>
        </p:nvSpPr>
        <p:spPr>
          <a:xfrm>
            <a:off x="11182315" y="2286679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6027DDA-01ED-0042-BC9C-02BEAB88FE06}"/>
              </a:ext>
            </a:extLst>
          </p:cNvPr>
          <p:cNvSpPr/>
          <p:nvPr/>
        </p:nvSpPr>
        <p:spPr>
          <a:xfrm>
            <a:off x="11182315" y="2504127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BA0CC8F-F650-1940-8D89-F343EA935ACA}"/>
              </a:ext>
            </a:extLst>
          </p:cNvPr>
          <p:cNvSpPr/>
          <p:nvPr/>
        </p:nvSpPr>
        <p:spPr>
          <a:xfrm>
            <a:off x="11182315" y="2721576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CA49AC7-1173-614C-B8F4-D5E6C9F39E96}"/>
              </a:ext>
            </a:extLst>
          </p:cNvPr>
          <p:cNvSpPr/>
          <p:nvPr/>
        </p:nvSpPr>
        <p:spPr>
          <a:xfrm>
            <a:off x="11182315" y="2929733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81626D4-CF76-A64E-B83E-412CEAAEEDF8}"/>
              </a:ext>
            </a:extLst>
          </p:cNvPr>
          <p:cNvSpPr/>
          <p:nvPr/>
        </p:nvSpPr>
        <p:spPr>
          <a:xfrm>
            <a:off x="11182315" y="3147181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1CDDE92-A97A-BA41-A86B-72D53E2D2CF2}"/>
              </a:ext>
            </a:extLst>
          </p:cNvPr>
          <p:cNvSpPr/>
          <p:nvPr/>
        </p:nvSpPr>
        <p:spPr>
          <a:xfrm>
            <a:off x="11182315" y="336463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F2F00AC-2C2E-9C49-AA88-C4D6ACABCAAC}"/>
              </a:ext>
            </a:extLst>
          </p:cNvPr>
          <p:cNvSpPr/>
          <p:nvPr/>
        </p:nvSpPr>
        <p:spPr>
          <a:xfrm>
            <a:off x="11182315" y="3606241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ED7C7C3-AEEA-A54E-969D-9CF2EF2D561B}"/>
              </a:ext>
            </a:extLst>
          </p:cNvPr>
          <p:cNvSpPr/>
          <p:nvPr/>
        </p:nvSpPr>
        <p:spPr>
          <a:xfrm>
            <a:off x="11182315" y="3823689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4E5A20B-9522-FA45-8276-007406F50280}"/>
              </a:ext>
            </a:extLst>
          </p:cNvPr>
          <p:cNvSpPr/>
          <p:nvPr/>
        </p:nvSpPr>
        <p:spPr>
          <a:xfrm>
            <a:off x="11182315" y="404113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7F105BF-E92C-8145-8125-650259FED8BF}"/>
              </a:ext>
            </a:extLst>
          </p:cNvPr>
          <p:cNvSpPr/>
          <p:nvPr/>
        </p:nvSpPr>
        <p:spPr>
          <a:xfrm>
            <a:off x="927975" y="1756996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037CEAE-50E0-3D40-B13B-FC8E2E35429B}"/>
              </a:ext>
            </a:extLst>
          </p:cNvPr>
          <p:cNvSpPr/>
          <p:nvPr/>
        </p:nvSpPr>
        <p:spPr>
          <a:xfrm>
            <a:off x="927975" y="1996215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D971A33-1422-C045-B2C2-BF9121CEB13C}"/>
              </a:ext>
            </a:extLst>
          </p:cNvPr>
          <p:cNvSpPr/>
          <p:nvPr/>
        </p:nvSpPr>
        <p:spPr>
          <a:xfrm>
            <a:off x="927975" y="2191893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66711E3-E86D-CB4C-A189-29454595FDE6}"/>
              </a:ext>
            </a:extLst>
          </p:cNvPr>
          <p:cNvSpPr/>
          <p:nvPr/>
        </p:nvSpPr>
        <p:spPr>
          <a:xfrm>
            <a:off x="927975" y="2402349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E7294ABF-77E1-2641-8F29-F94B29439FBA}"/>
              </a:ext>
            </a:extLst>
          </p:cNvPr>
          <p:cNvSpPr/>
          <p:nvPr/>
        </p:nvSpPr>
        <p:spPr>
          <a:xfrm>
            <a:off x="920718" y="2694929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3AB6149-A290-224F-964E-6FF14812CEF7}"/>
              </a:ext>
            </a:extLst>
          </p:cNvPr>
          <p:cNvSpPr/>
          <p:nvPr/>
        </p:nvSpPr>
        <p:spPr>
          <a:xfrm>
            <a:off x="920718" y="293414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B5E2A00-3574-D243-9730-344199BECCCB}"/>
              </a:ext>
            </a:extLst>
          </p:cNvPr>
          <p:cNvSpPr/>
          <p:nvPr/>
        </p:nvSpPr>
        <p:spPr>
          <a:xfrm>
            <a:off x="920718" y="3129826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67EEF6A-6123-3242-B5F2-D1CAB437BE82}"/>
              </a:ext>
            </a:extLst>
          </p:cNvPr>
          <p:cNvSpPr/>
          <p:nvPr/>
        </p:nvSpPr>
        <p:spPr>
          <a:xfrm>
            <a:off x="920718" y="3340282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5DF9C2A7-4215-7C4F-979C-A8038C16994C}"/>
              </a:ext>
            </a:extLst>
          </p:cNvPr>
          <p:cNvSpPr/>
          <p:nvPr/>
        </p:nvSpPr>
        <p:spPr>
          <a:xfrm>
            <a:off x="927976" y="3602072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BD0A8E9-3D34-A044-91E1-4420D966527E}"/>
              </a:ext>
            </a:extLst>
          </p:cNvPr>
          <p:cNvSpPr/>
          <p:nvPr/>
        </p:nvSpPr>
        <p:spPr>
          <a:xfrm>
            <a:off x="927976" y="3841291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DB3CFF0-CA5B-5E48-B03B-77BF9AA4DE39}"/>
              </a:ext>
            </a:extLst>
          </p:cNvPr>
          <p:cNvSpPr/>
          <p:nvPr/>
        </p:nvSpPr>
        <p:spPr>
          <a:xfrm>
            <a:off x="927976" y="4036969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5A2EF3F1-8B5C-9F47-8514-FE4F3FF39B94}"/>
              </a:ext>
            </a:extLst>
          </p:cNvPr>
          <p:cNvSpPr/>
          <p:nvPr/>
        </p:nvSpPr>
        <p:spPr>
          <a:xfrm>
            <a:off x="927976" y="4247425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81EE1EA-1806-A94B-9ACF-9C2F1E496E37}"/>
              </a:ext>
            </a:extLst>
          </p:cNvPr>
          <p:cNvSpPr/>
          <p:nvPr/>
        </p:nvSpPr>
        <p:spPr>
          <a:xfrm>
            <a:off x="4801575" y="172101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B6BE7D4-5077-2B41-9EC8-2E42FBA58D4E}"/>
              </a:ext>
            </a:extLst>
          </p:cNvPr>
          <p:cNvSpPr txBox="1"/>
          <p:nvPr/>
        </p:nvSpPr>
        <p:spPr>
          <a:xfrm>
            <a:off x="4961549" y="104761"/>
            <a:ext cx="26861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72x Gray Stack Chairs (18”w x 18”d)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DF3A6F-CD77-CD42-BC32-D1942991EE92}"/>
              </a:ext>
            </a:extLst>
          </p:cNvPr>
          <p:cNvSpPr/>
          <p:nvPr/>
        </p:nvSpPr>
        <p:spPr>
          <a:xfrm rot="641098">
            <a:off x="1722714" y="4205689"/>
            <a:ext cx="1059543" cy="10885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C584451-E6C6-DB4E-A0C7-947E0E241C6C}"/>
              </a:ext>
            </a:extLst>
          </p:cNvPr>
          <p:cNvSpPr/>
          <p:nvPr/>
        </p:nvSpPr>
        <p:spPr>
          <a:xfrm>
            <a:off x="2451463" y="140192"/>
            <a:ext cx="515257" cy="20613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A894E40-7129-764E-A5EF-0F0EDEFD952E}"/>
              </a:ext>
            </a:extLst>
          </p:cNvPr>
          <p:cNvSpPr txBox="1"/>
          <p:nvPr/>
        </p:nvSpPr>
        <p:spPr>
          <a:xfrm>
            <a:off x="2972697" y="104761"/>
            <a:ext cx="17156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TV/Projector + Screen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C123CDD-FF70-FA4F-9228-E487D799B705}"/>
              </a:ext>
            </a:extLst>
          </p:cNvPr>
          <p:cNvSpPr txBox="1"/>
          <p:nvPr/>
        </p:nvSpPr>
        <p:spPr>
          <a:xfrm>
            <a:off x="588676" y="1200230"/>
            <a:ext cx="282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Length: </a:t>
            </a:r>
            <a:r>
              <a:rPr lang="en-US" sz="1200" dirty="0">
                <a:solidFill>
                  <a:srgbClr val="FF0000"/>
                </a:solidFill>
              </a:rPr>
              <a:t>1.8 m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7058A1-D249-7D41-AACF-9D41787DA755}"/>
              </a:ext>
            </a:extLst>
          </p:cNvPr>
          <p:cNvSpPr txBox="1"/>
          <p:nvPr/>
        </p:nvSpPr>
        <p:spPr>
          <a:xfrm rot="16200000">
            <a:off x="754799" y="2794621"/>
            <a:ext cx="1439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Length: </a:t>
            </a:r>
            <a:r>
              <a:rPr lang="en-US" sz="1200" dirty="0">
                <a:solidFill>
                  <a:srgbClr val="FF0000"/>
                </a:solidFill>
              </a:rPr>
              <a:t>2.4m </a:t>
            </a:r>
          </a:p>
        </p:txBody>
      </p:sp>
    </p:spTree>
    <p:extLst>
      <p:ext uri="{BB962C8B-B14F-4D97-AF65-F5344CB8AC3E}">
        <p14:creationId xmlns:p14="http://schemas.microsoft.com/office/powerpoint/2010/main" val="215640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1D6CF5A-DD0F-3E49-9191-FFCD7F2A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16327" flipH="1" flipV="1">
            <a:off x="2044000" y="1559757"/>
            <a:ext cx="8452474" cy="41421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9CDBDF-FF8B-254A-A855-4BDB6FA534EF}"/>
              </a:ext>
            </a:extLst>
          </p:cNvPr>
          <p:cNvSpPr/>
          <p:nvPr/>
        </p:nvSpPr>
        <p:spPr>
          <a:xfrm>
            <a:off x="658813" y="1525699"/>
            <a:ext cx="10874375" cy="36004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DAEF0-E926-164E-B47D-A491F81A1575}"/>
              </a:ext>
            </a:extLst>
          </p:cNvPr>
          <p:cNvSpPr/>
          <p:nvPr/>
        </p:nvSpPr>
        <p:spPr>
          <a:xfrm>
            <a:off x="1105867" y="4203677"/>
            <a:ext cx="276202" cy="868275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632D98-BA85-6942-A9BA-EA3E938796B1}"/>
              </a:ext>
            </a:extLst>
          </p:cNvPr>
          <p:cNvSpPr/>
          <p:nvPr/>
        </p:nvSpPr>
        <p:spPr>
          <a:xfrm rot="5400000">
            <a:off x="920217" y="1488039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B0FB9-7857-054C-9A76-F2EA855BEF01}"/>
              </a:ext>
            </a:extLst>
          </p:cNvPr>
          <p:cNvSpPr txBox="1"/>
          <p:nvPr/>
        </p:nvSpPr>
        <p:spPr>
          <a:xfrm>
            <a:off x="5241742" y="1160455"/>
            <a:ext cx="282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Length: </a:t>
            </a:r>
            <a:r>
              <a:rPr lang="en-US" dirty="0">
                <a:solidFill>
                  <a:srgbClr val="FF0000"/>
                </a:solidFill>
              </a:rPr>
              <a:t>98’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3A6FA-2AD8-2D48-B39B-56E9B655AD45}"/>
              </a:ext>
            </a:extLst>
          </p:cNvPr>
          <p:cNvSpPr txBox="1"/>
          <p:nvPr/>
        </p:nvSpPr>
        <p:spPr>
          <a:xfrm rot="16200000">
            <a:off x="-1128340" y="2536296"/>
            <a:ext cx="282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Area Width: </a:t>
            </a:r>
            <a:r>
              <a:rPr lang="en-US" dirty="0">
                <a:solidFill>
                  <a:srgbClr val="FF0000"/>
                </a:solidFill>
              </a:rPr>
              <a:t>32.’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9FF60C-F173-8B41-983C-ABA2DF3BB9B8}"/>
              </a:ext>
            </a:extLst>
          </p:cNvPr>
          <p:cNvSpPr/>
          <p:nvPr/>
        </p:nvSpPr>
        <p:spPr>
          <a:xfrm rot="5400000">
            <a:off x="8237681" y="10103"/>
            <a:ext cx="224762" cy="485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CA9D8D-3058-C745-89D9-106C4DBA6342}"/>
              </a:ext>
            </a:extLst>
          </p:cNvPr>
          <p:cNvSpPr txBox="1"/>
          <p:nvPr/>
        </p:nvSpPr>
        <p:spPr>
          <a:xfrm>
            <a:off x="8607122" y="89625"/>
            <a:ext cx="3780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Teams: 20x Tables  (</a:t>
            </a:r>
            <a:r>
              <a:rPr lang="en-GB" sz="1400" dirty="0"/>
              <a:t>6’ x 18” Classroom Table)</a:t>
            </a:r>
          </a:p>
          <a:p>
            <a:br>
              <a:rPr lang="en-GB" sz="1400" dirty="0"/>
            </a:b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6D25C6-4C7A-EF43-9348-E80CA14BEBE8}"/>
              </a:ext>
            </a:extLst>
          </p:cNvPr>
          <p:cNvSpPr/>
          <p:nvPr/>
        </p:nvSpPr>
        <p:spPr>
          <a:xfrm rot="5400000">
            <a:off x="8245601" y="357594"/>
            <a:ext cx="224762" cy="485709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88B95-875A-E44F-BA8C-B21C6A7A9A48}"/>
              </a:ext>
            </a:extLst>
          </p:cNvPr>
          <p:cNvSpPr txBox="1"/>
          <p:nvPr/>
        </p:nvSpPr>
        <p:spPr>
          <a:xfrm>
            <a:off x="8607540" y="432799"/>
            <a:ext cx="3526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Organizer: 3x Tables (</a:t>
            </a:r>
            <a:r>
              <a:rPr lang="en-GB" sz="1400" dirty="0"/>
              <a:t>8’ x 30” Standard Table)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6151D7-6A08-CF40-8621-6018FA4618CB}"/>
              </a:ext>
            </a:extLst>
          </p:cNvPr>
          <p:cNvSpPr/>
          <p:nvPr/>
        </p:nvSpPr>
        <p:spPr>
          <a:xfrm>
            <a:off x="1104704" y="3274154"/>
            <a:ext cx="276202" cy="868275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1A47FA-7E8B-1A42-84CF-E2030035BEC8}"/>
              </a:ext>
            </a:extLst>
          </p:cNvPr>
          <p:cNvSpPr/>
          <p:nvPr/>
        </p:nvSpPr>
        <p:spPr>
          <a:xfrm>
            <a:off x="1110521" y="2358591"/>
            <a:ext cx="276202" cy="868275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10FA25-EE3A-6E46-86E0-BCA4C4BAD74A}"/>
              </a:ext>
            </a:extLst>
          </p:cNvPr>
          <p:cNvSpPr/>
          <p:nvPr/>
        </p:nvSpPr>
        <p:spPr>
          <a:xfrm>
            <a:off x="10997989" y="2212827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72A019-163D-5242-A8EE-A07E80C99AC9}"/>
              </a:ext>
            </a:extLst>
          </p:cNvPr>
          <p:cNvSpPr/>
          <p:nvPr/>
        </p:nvSpPr>
        <p:spPr>
          <a:xfrm>
            <a:off x="10997989" y="2870549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73AF09-8501-CB4E-86B8-3A0D4939A20A}"/>
              </a:ext>
            </a:extLst>
          </p:cNvPr>
          <p:cNvSpPr/>
          <p:nvPr/>
        </p:nvSpPr>
        <p:spPr>
          <a:xfrm>
            <a:off x="10997989" y="3524170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8E885E-A880-034F-9F16-DD466589AD59}"/>
              </a:ext>
            </a:extLst>
          </p:cNvPr>
          <p:cNvSpPr/>
          <p:nvPr/>
        </p:nvSpPr>
        <p:spPr>
          <a:xfrm>
            <a:off x="10993073" y="4187621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AA4D9C-B4E7-D24C-8452-4C9329BAF947}"/>
              </a:ext>
            </a:extLst>
          </p:cNvPr>
          <p:cNvGrpSpPr/>
          <p:nvPr/>
        </p:nvGrpSpPr>
        <p:grpSpPr>
          <a:xfrm rot="210734">
            <a:off x="3160997" y="2651794"/>
            <a:ext cx="175401" cy="118747"/>
            <a:chOff x="3192748" y="2076216"/>
            <a:chExt cx="175401" cy="118747"/>
          </a:xfrm>
          <a:solidFill>
            <a:srgbClr val="7030A0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3413EB-93E5-C340-9CF6-90C1C78F08D1}"/>
                </a:ext>
              </a:extLst>
            </p:cNvPr>
            <p:cNvSpPr/>
            <p:nvPr/>
          </p:nvSpPr>
          <p:spPr>
            <a:xfrm rot="5400000">
              <a:off x="3223249" y="2045715"/>
              <a:ext cx="114400" cy="175401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9EA387E-8FF2-CE4B-9872-6431F14E7BEB}"/>
                </a:ext>
              </a:extLst>
            </p:cNvPr>
            <p:cNvSpPr/>
            <p:nvPr/>
          </p:nvSpPr>
          <p:spPr>
            <a:xfrm rot="5400000">
              <a:off x="3205464" y="206985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27F3592-8F7B-EA4D-81BA-AD9FA544207F}"/>
                </a:ext>
              </a:extLst>
            </p:cNvPr>
            <p:cNvSpPr/>
            <p:nvPr/>
          </p:nvSpPr>
          <p:spPr>
            <a:xfrm rot="5400000">
              <a:off x="3205464" y="213970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271B4CA-A3E9-C945-A390-1E248D2C95A4}"/>
                </a:ext>
              </a:extLst>
            </p:cNvPr>
            <p:cNvSpPr/>
            <p:nvPr/>
          </p:nvSpPr>
          <p:spPr>
            <a:xfrm rot="5400000">
              <a:off x="3310239" y="2136528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9264F5-91B9-0248-9D13-BE924E13123C}"/>
                </a:ext>
              </a:extLst>
            </p:cNvPr>
            <p:cNvSpPr/>
            <p:nvPr/>
          </p:nvSpPr>
          <p:spPr>
            <a:xfrm rot="5400000">
              <a:off x="3310239" y="206985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5479563-3F08-D249-86AD-DA9334EB850B}"/>
              </a:ext>
            </a:extLst>
          </p:cNvPr>
          <p:cNvGrpSpPr/>
          <p:nvPr/>
        </p:nvGrpSpPr>
        <p:grpSpPr>
          <a:xfrm rot="188100">
            <a:off x="3446747" y="2839120"/>
            <a:ext cx="175401" cy="118747"/>
            <a:chOff x="3192748" y="2076216"/>
            <a:chExt cx="175401" cy="118747"/>
          </a:xfrm>
          <a:solidFill>
            <a:srgbClr val="7030A0"/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ADA40F8-E10F-634E-80DA-95618E1204B2}"/>
                </a:ext>
              </a:extLst>
            </p:cNvPr>
            <p:cNvSpPr/>
            <p:nvPr/>
          </p:nvSpPr>
          <p:spPr>
            <a:xfrm rot="5400000">
              <a:off x="3223249" y="2045715"/>
              <a:ext cx="114400" cy="175401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2E29408-689F-1E4E-A124-C1D394103237}"/>
                </a:ext>
              </a:extLst>
            </p:cNvPr>
            <p:cNvSpPr/>
            <p:nvPr/>
          </p:nvSpPr>
          <p:spPr>
            <a:xfrm rot="5400000">
              <a:off x="3205464" y="206985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5DB598E-996B-D14A-B61D-1DC27AAE7C4D}"/>
                </a:ext>
              </a:extLst>
            </p:cNvPr>
            <p:cNvSpPr/>
            <p:nvPr/>
          </p:nvSpPr>
          <p:spPr>
            <a:xfrm rot="5400000">
              <a:off x="3205464" y="213970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B618D99-45A9-9B4E-9F5F-E869681891D4}"/>
                </a:ext>
              </a:extLst>
            </p:cNvPr>
            <p:cNvSpPr/>
            <p:nvPr/>
          </p:nvSpPr>
          <p:spPr>
            <a:xfrm rot="5400000">
              <a:off x="3310239" y="2136528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F2E05BB-A2F3-954D-9E8F-CFBFA36BD2F2}"/>
                </a:ext>
              </a:extLst>
            </p:cNvPr>
            <p:cNvSpPr/>
            <p:nvPr/>
          </p:nvSpPr>
          <p:spPr>
            <a:xfrm rot="5400000">
              <a:off x="3310239" y="206985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2AE54AD-F4DB-3940-931D-AA00DBEDC334}"/>
              </a:ext>
            </a:extLst>
          </p:cNvPr>
          <p:cNvSpPr txBox="1"/>
          <p:nvPr/>
        </p:nvSpPr>
        <p:spPr>
          <a:xfrm>
            <a:off x="1143199" y="107687"/>
            <a:ext cx="2822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F1TENTH car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E6B006B-9423-EA42-9B67-22067237736F}"/>
              </a:ext>
            </a:extLst>
          </p:cNvPr>
          <p:cNvSpPr/>
          <p:nvPr/>
        </p:nvSpPr>
        <p:spPr>
          <a:xfrm rot="5400000">
            <a:off x="805162" y="21469"/>
            <a:ext cx="224762" cy="485709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F53E70F-751F-F148-9514-C6C67F2AE686}"/>
              </a:ext>
            </a:extLst>
          </p:cNvPr>
          <p:cNvSpPr/>
          <p:nvPr/>
        </p:nvSpPr>
        <p:spPr>
          <a:xfrm rot="5400000">
            <a:off x="694532" y="106700"/>
            <a:ext cx="70733" cy="142171"/>
          </a:xfrm>
          <a:prstGeom prst="rect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8A3645C-804C-CF40-A117-86A92E2AFA54}"/>
              </a:ext>
            </a:extLst>
          </p:cNvPr>
          <p:cNvSpPr/>
          <p:nvPr/>
        </p:nvSpPr>
        <p:spPr>
          <a:xfrm rot="5400000">
            <a:off x="694532" y="281325"/>
            <a:ext cx="70733" cy="142171"/>
          </a:xfrm>
          <a:prstGeom prst="rect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384C8D-A09D-3A46-A35C-39A5864D0D42}"/>
              </a:ext>
            </a:extLst>
          </p:cNvPr>
          <p:cNvSpPr/>
          <p:nvPr/>
        </p:nvSpPr>
        <p:spPr>
          <a:xfrm rot="5400000">
            <a:off x="1066007" y="106700"/>
            <a:ext cx="70733" cy="142171"/>
          </a:xfrm>
          <a:prstGeom prst="rect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49D6B1E-DCDA-1647-906A-BFF79C2EAA20}"/>
              </a:ext>
            </a:extLst>
          </p:cNvPr>
          <p:cNvSpPr/>
          <p:nvPr/>
        </p:nvSpPr>
        <p:spPr>
          <a:xfrm rot="5400000">
            <a:off x="1069182" y="284500"/>
            <a:ext cx="70733" cy="142171"/>
          </a:xfrm>
          <a:prstGeom prst="rect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ADACE4-EABA-A04B-8490-D722C20E65D8}"/>
              </a:ext>
            </a:extLst>
          </p:cNvPr>
          <p:cNvSpPr/>
          <p:nvPr/>
        </p:nvSpPr>
        <p:spPr>
          <a:xfrm rot="5400000">
            <a:off x="1576157" y="1488039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C062620-623A-6746-BCAD-6FCB7C0EC1AB}"/>
              </a:ext>
            </a:extLst>
          </p:cNvPr>
          <p:cNvSpPr/>
          <p:nvPr/>
        </p:nvSpPr>
        <p:spPr>
          <a:xfrm rot="5400000">
            <a:off x="2227885" y="1488039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E4CC3E4-FCE5-AC41-9BD2-6C26F006A6E7}"/>
              </a:ext>
            </a:extLst>
          </p:cNvPr>
          <p:cNvSpPr/>
          <p:nvPr/>
        </p:nvSpPr>
        <p:spPr>
          <a:xfrm rot="5400000">
            <a:off x="2883825" y="1488039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D200B1-63C3-2643-9E00-CD3A0972346D}"/>
              </a:ext>
            </a:extLst>
          </p:cNvPr>
          <p:cNvSpPr/>
          <p:nvPr/>
        </p:nvSpPr>
        <p:spPr>
          <a:xfrm rot="5400000">
            <a:off x="3539269" y="1488039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5EBDFA-8E4D-3A4D-AF27-A48C46EC589E}"/>
              </a:ext>
            </a:extLst>
          </p:cNvPr>
          <p:cNvSpPr/>
          <p:nvPr/>
        </p:nvSpPr>
        <p:spPr>
          <a:xfrm rot="5400000">
            <a:off x="4195209" y="1488039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5AA07E-C33C-6145-8876-8A852F58FF56}"/>
              </a:ext>
            </a:extLst>
          </p:cNvPr>
          <p:cNvSpPr/>
          <p:nvPr/>
        </p:nvSpPr>
        <p:spPr>
          <a:xfrm rot="5400000">
            <a:off x="4846937" y="1488039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FF4306D-F04F-2140-AE24-1C0E31D293D3}"/>
              </a:ext>
            </a:extLst>
          </p:cNvPr>
          <p:cNvSpPr/>
          <p:nvPr/>
        </p:nvSpPr>
        <p:spPr>
          <a:xfrm rot="5400000">
            <a:off x="5502877" y="1488039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F886D6-9903-9E40-8D54-F3806D79134C}"/>
              </a:ext>
            </a:extLst>
          </p:cNvPr>
          <p:cNvSpPr/>
          <p:nvPr/>
        </p:nvSpPr>
        <p:spPr>
          <a:xfrm rot="5400000">
            <a:off x="6159313" y="1488039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CC7354-E394-BC45-9A0F-188240F5C7C9}"/>
              </a:ext>
            </a:extLst>
          </p:cNvPr>
          <p:cNvSpPr/>
          <p:nvPr/>
        </p:nvSpPr>
        <p:spPr>
          <a:xfrm rot="5400000">
            <a:off x="6815749" y="1488039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356C0E1-AFD3-B94E-A54E-65AA9D660AAA}"/>
              </a:ext>
            </a:extLst>
          </p:cNvPr>
          <p:cNvSpPr/>
          <p:nvPr/>
        </p:nvSpPr>
        <p:spPr>
          <a:xfrm rot="5400000">
            <a:off x="7469954" y="1488038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ACD2EF-FA1E-2B4F-88F1-9D9B59215750}"/>
              </a:ext>
            </a:extLst>
          </p:cNvPr>
          <p:cNvSpPr/>
          <p:nvPr/>
        </p:nvSpPr>
        <p:spPr>
          <a:xfrm rot="5400000">
            <a:off x="8121682" y="1488038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C989CB7-8EE4-CA4A-BD4B-F8B2EE016479}"/>
              </a:ext>
            </a:extLst>
          </p:cNvPr>
          <p:cNvSpPr/>
          <p:nvPr/>
        </p:nvSpPr>
        <p:spPr>
          <a:xfrm rot="5400000">
            <a:off x="8777622" y="1488038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5A9A13E-D043-5E4C-AA87-B551301D698E}"/>
              </a:ext>
            </a:extLst>
          </p:cNvPr>
          <p:cNvSpPr/>
          <p:nvPr/>
        </p:nvSpPr>
        <p:spPr>
          <a:xfrm rot="5400000">
            <a:off x="9434058" y="1488038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17E1A97-F786-FD42-91C3-FB79BD7D5F4B}"/>
              </a:ext>
            </a:extLst>
          </p:cNvPr>
          <p:cNvSpPr/>
          <p:nvPr/>
        </p:nvSpPr>
        <p:spPr>
          <a:xfrm rot="5400000">
            <a:off x="10090494" y="1488038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1E7591A-C3C5-6746-8116-AB5341F774E0}"/>
              </a:ext>
            </a:extLst>
          </p:cNvPr>
          <p:cNvSpPr/>
          <p:nvPr/>
        </p:nvSpPr>
        <p:spPr>
          <a:xfrm rot="5400000">
            <a:off x="10747819" y="1485943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53B94F9-EF67-C24E-9C6B-B60B1D43DCED}"/>
              </a:ext>
            </a:extLst>
          </p:cNvPr>
          <p:cNvSpPr/>
          <p:nvPr/>
        </p:nvSpPr>
        <p:spPr>
          <a:xfrm>
            <a:off x="684027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2E47A99-7FFD-E444-B470-4DB0C1C21E26}"/>
              </a:ext>
            </a:extLst>
          </p:cNvPr>
          <p:cNvSpPr/>
          <p:nvPr/>
        </p:nvSpPr>
        <p:spPr>
          <a:xfrm>
            <a:off x="875413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4D85383-B39B-774F-9A7E-CD35DEC514AF}"/>
              </a:ext>
            </a:extLst>
          </p:cNvPr>
          <p:cNvSpPr/>
          <p:nvPr/>
        </p:nvSpPr>
        <p:spPr>
          <a:xfrm>
            <a:off x="1091608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D7DC2D2-8D98-AF49-A5C9-007E6FAD0988}"/>
              </a:ext>
            </a:extLst>
          </p:cNvPr>
          <p:cNvSpPr/>
          <p:nvPr/>
        </p:nvSpPr>
        <p:spPr>
          <a:xfrm>
            <a:off x="1382232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0E762F7-7535-E746-9B95-AFEF124E5DDB}"/>
              </a:ext>
            </a:extLst>
          </p:cNvPr>
          <p:cNvSpPr/>
          <p:nvPr/>
        </p:nvSpPr>
        <p:spPr>
          <a:xfrm>
            <a:off x="1587793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8C0E7A0-93A0-5F45-9F77-9DB0C8CCB862}"/>
              </a:ext>
            </a:extLst>
          </p:cNvPr>
          <p:cNvSpPr/>
          <p:nvPr/>
        </p:nvSpPr>
        <p:spPr>
          <a:xfrm>
            <a:off x="1786268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D5AEEA5-08C6-E148-AA84-304115A9EC41}"/>
              </a:ext>
            </a:extLst>
          </p:cNvPr>
          <p:cNvSpPr/>
          <p:nvPr/>
        </p:nvSpPr>
        <p:spPr>
          <a:xfrm>
            <a:off x="2006009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4EF3847-1DDF-1146-BD8E-22749DBC9E91}"/>
              </a:ext>
            </a:extLst>
          </p:cNvPr>
          <p:cNvSpPr/>
          <p:nvPr/>
        </p:nvSpPr>
        <p:spPr>
          <a:xfrm>
            <a:off x="2197395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6D8B7A0-AB5B-B240-942F-55D30B2C3848}"/>
              </a:ext>
            </a:extLst>
          </p:cNvPr>
          <p:cNvSpPr/>
          <p:nvPr/>
        </p:nvSpPr>
        <p:spPr>
          <a:xfrm>
            <a:off x="2413590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744CBF1-8243-9A41-B76D-9560B8DEB57F}"/>
              </a:ext>
            </a:extLst>
          </p:cNvPr>
          <p:cNvSpPr/>
          <p:nvPr/>
        </p:nvSpPr>
        <p:spPr>
          <a:xfrm>
            <a:off x="2704214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C1B783D-A604-F04E-8C73-350778D301C3}"/>
              </a:ext>
            </a:extLst>
          </p:cNvPr>
          <p:cNvSpPr/>
          <p:nvPr/>
        </p:nvSpPr>
        <p:spPr>
          <a:xfrm>
            <a:off x="2909775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8630235-0866-0242-A5F3-FC156B051A34}"/>
              </a:ext>
            </a:extLst>
          </p:cNvPr>
          <p:cNvSpPr/>
          <p:nvPr/>
        </p:nvSpPr>
        <p:spPr>
          <a:xfrm>
            <a:off x="3108250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AFC446C-787E-7847-B5ED-9E58CAB6D462}"/>
              </a:ext>
            </a:extLst>
          </p:cNvPr>
          <p:cNvSpPr/>
          <p:nvPr/>
        </p:nvSpPr>
        <p:spPr>
          <a:xfrm>
            <a:off x="3352799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80DB575-1139-BF4E-94FC-4C4F916A79DE}"/>
              </a:ext>
            </a:extLst>
          </p:cNvPr>
          <p:cNvSpPr/>
          <p:nvPr/>
        </p:nvSpPr>
        <p:spPr>
          <a:xfrm>
            <a:off x="3544185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860D77A-E8D6-8341-8DBF-6FF23C7130A3}"/>
              </a:ext>
            </a:extLst>
          </p:cNvPr>
          <p:cNvSpPr/>
          <p:nvPr/>
        </p:nvSpPr>
        <p:spPr>
          <a:xfrm>
            <a:off x="3760380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7C3AB34-A523-5F41-88FA-EA07278F0C75}"/>
              </a:ext>
            </a:extLst>
          </p:cNvPr>
          <p:cNvSpPr/>
          <p:nvPr/>
        </p:nvSpPr>
        <p:spPr>
          <a:xfrm>
            <a:off x="4051004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6AC00D8-66B6-D34F-A6E0-6EE6205FE47C}"/>
              </a:ext>
            </a:extLst>
          </p:cNvPr>
          <p:cNvSpPr/>
          <p:nvPr/>
        </p:nvSpPr>
        <p:spPr>
          <a:xfrm>
            <a:off x="4256565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23494A9-AF07-6748-9EEA-FFF99149BB82}"/>
              </a:ext>
            </a:extLst>
          </p:cNvPr>
          <p:cNvSpPr/>
          <p:nvPr/>
        </p:nvSpPr>
        <p:spPr>
          <a:xfrm>
            <a:off x="4455040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049BC88-C37C-4147-9281-BBFF6ADB96D8}"/>
              </a:ext>
            </a:extLst>
          </p:cNvPr>
          <p:cNvSpPr/>
          <p:nvPr/>
        </p:nvSpPr>
        <p:spPr>
          <a:xfrm>
            <a:off x="4671236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0059BE3-23E1-A04E-9DB2-F96323BC2062}"/>
              </a:ext>
            </a:extLst>
          </p:cNvPr>
          <p:cNvSpPr/>
          <p:nvPr/>
        </p:nvSpPr>
        <p:spPr>
          <a:xfrm>
            <a:off x="4862622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8F020D8-0172-A843-8647-4E5E5D80DB79}"/>
              </a:ext>
            </a:extLst>
          </p:cNvPr>
          <p:cNvSpPr/>
          <p:nvPr/>
        </p:nvSpPr>
        <p:spPr>
          <a:xfrm>
            <a:off x="5078817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7D76E9F-79BC-8E4B-A267-019FB4494BD5}"/>
              </a:ext>
            </a:extLst>
          </p:cNvPr>
          <p:cNvSpPr/>
          <p:nvPr/>
        </p:nvSpPr>
        <p:spPr>
          <a:xfrm>
            <a:off x="5369441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98BD613-E866-394A-B72F-565A70AEC4C0}"/>
              </a:ext>
            </a:extLst>
          </p:cNvPr>
          <p:cNvSpPr/>
          <p:nvPr/>
        </p:nvSpPr>
        <p:spPr>
          <a:xfrm>
            <a:off x="5575002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4165F68-8FAB-7245-9980-4F6F67DBA06D}"/>
              </a:ext>
            </a:extLst>
          </p:cNvPr>
          <p:cNvSpPr/>
          <p:nvPr/>
        </p:nvSpPr>
        <p:spPr>
          <a:xfrm>
            <a:off x="5773477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2FAFD7C-162A-F047-8BA0-1EFB17C688A3}"/>
              </a:ext>
            </a:extLst>
          </p:cNvPr>
          <p:cNvSpPr/>
          <p:nvPr/>
        </p:nvSpPr>
        <p:spPr>
          <a:xfrm>
            <a:off x="5955484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5AA25F2-5FD2-F24F-AD69-AF907617677C}"/>
              </a:ext>
            </a:extLst>
          </p:cNvPr>
          <p:cNvSpPr/>
          <p:nvPr/>
        </p:nvSpPr>
        <p:spPr>
          <a:xfrm>
            <a:off x="6146870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7C48FC-5E34-6649-8238-8FD876D0EFB3}"/>
              </a:ext>
            </a:extLst>
          </p:cNvPr>
          <p:cNvSpPr/>
          <p:nvPr/>
        </p:nvSpPr>
        <p:spPr>
          <a:xfrm>
            <a:off x="6363065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FB5A3341-5F68-8A4B-8E02-1D0845473D06}"/>
              </a:ext>
            </a:extLst>
          </p:cNvPr>
          <p:cNvSpPr/>
          <p:nvPr/>
        </p:nvSpPr>
        <p:spPr>
          <a:xfrm>
            <a:off x="6653689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542D7E8-7550-E64F-9D29-354AD8A5D61C}"/>
              </a:ext>
            </a:extLst>
          </p:cNvPr>
          <p:cNvSpPr/>
          <p:nvPr/>
        </p:nvSpPr>
        <p:spPr>
          <a:xfrm>
            <a:off x="6859250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D601802-06A8-FD40-87AF-E59F8FADC3DB}"/>
              </a:ext>
            </a:extLst>
          </p:cNvPr>
          <p:cNvSpPr/>
          <p:nvPr/>
        </p:nvSpPr>
        <p:spPr>
          <a:xfrm>
            <a:off x="7057725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BC7A9F0-B758-9C49-93CA-9239440275F6}"/>
              </a:ext>
            </a:extLst>
          </p:cNvPr>
          <p:cNvSpPr/>
          <p:nvPr/>
        </p:nvSpPr>
        <p:spPr>
          <a:xfrm>
            <a:off x="7256459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0B8B46D-0DE7-7148-BC2A-043B8E202EF4}"/>
              </a:ext>
            </a:extLst>
          </p:cNvPr>
          <p:cNvSpPr/>
          <p:nvPr/>
        </p:nvSpPr>
        <p:spPr>
          <a:xfrm>
            <a:off x="7447845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6EC9444-D50C-9741-97B4-2A90098119E0}"/>
              </a:ext>
            </a:extLst>
          </p:cNvPr>
          <p:cNvSpPr/>
          <p:nvPr/>
        </p:nvSpPr>
        <p:spPr>
          <a:xfrm>
            <a:off x="7664040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AB2B103-CC50-3947-871D-EC125AA8F552}"/>
              </a:ext>
            </a:extLst>
          </p:cNvPr>
          <p:cNvSpPr/>
          <p:nvPr/>
        </p:nvSpPr>
        <p:spPr>
          <a:xfrm>
            <a:off x="7954664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C63DEA42-29E4-9C4D-AFFC-B0784C4BD39C}"/>
              </a:ext>
            </a:extLst>
          </p:cNvPr>
          <p:cNvSpPr/>
          <p:nvPr/>
        </p:nvSpPr>
        <p:spPr>
          <a:xfrm>
            <a:off x="8160225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DAC061F-7E15-864B-8D37-54815DE8324E}"/>
              </a:ext>
            </a:extLst>
          </p:cNvPr>
          <p:cNvSpPr/>
          <p:nvPr/>
        </p:nvSpPr>
        <p:spPr>
          <a:xfrm>
            <a:off x="8358700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EE78C20-E311-BC43-9DD3-DEC25E65D4D6}"/>
              </a:ext>
            </a:extLst>
          </p:cNvPr>
          <p:cNvSpPr/>
          <p:nvPr/>
        </p:nvSpPr>
        <p:spPr>
          <a:xfrm>
            <a:off x="8568586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5BDE185-79BD-7D4C-A479-02D2A4B32BC9}"/>
              </a:ext>
            </a:extLst>
          </p:cNvPr>
          <p:cNvSpPr/>
          <p:nvPr/>
        </p:nvSpPr>
        <p:spPr>
          <a:xfrm>
            <a:off x="8759972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8C786E8-76D1-CC4E-830A-26B8F9E1418F}"/>
              </a:ext>
            </a:extLst>
          </p:cNvPr>
          <p:cNvSpPr/>
          <p:nvPr/>
        </p:nvSpPr>
        <p:spPr>
          <a:xfrm>
            <a:off x="8976167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AB58467-9A85-B34B-9513-1947DC770F97}"/>
              </a:ext>
            </a:extLst>
          </p:cNvPr>
          <p:cNvSpPr/>
          <p:nvPr/>
        </p:nvSpPr>
        <p:spPr>
          <a:xfrm>
            <a:off x="9266791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0CF8219-B1FE-A342-922D-A5AE1C3E2B0D}"/>
              </a:ext>
            </a:extLst>
          </p:cNvPr>
          <p:cNvSpPr/>
          <p:nvPr/>
        </p:nvSpPr>
        <p:spPr>
          <a:xfrm>
            <a:off x="9472352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D07A535-3D70-3A49-AFF1-A714078C4ED8}"/>
              </a:ext>
            </a:extLst>
          </p:cNvPr>
          <p:cNvSpPr/>
          <p:nvPr/>
        </p:nvSpPr>
        <p:spPr>
          <a:xfrm>
            <a:off x="9670827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48F2ED5-BBB6-A643-B909-B42B08393D0D}"/>
              </a:ext>
            </a:extLst>
          </p:cNvPr>
          <p:cNvSpPr/>
          <p:nvPr/>
        </p:nvSpPr>
        <p:spPr>
          <a:xfrm>
            <a:off x="9863986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7F39142-DA12-324A-A1FF-3183DC901490}"/>
              </a:ext>
            </a:extLst>
          </p:cNvPr>
          <p:cNvSpPr/>
          <p:nvPr/>
        </p:nvSpPr>
        <p:spPr>
          <a:xfrm>
            <a:off x="10055372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EA8231B-BC71-5D4C-B38C-1BD606C4B130}"/>
              </a:ext>
            </a:extLst>
          </p:cNvPr>
          <p:cNvSpPr/>
          <p:nvPr/>
        </p:nvSpPr>
        <p:spPr>
          <a:xfrm>
            <a:off x="10271567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7401E3D-2EA2-BD45-89CB-5683B5F594ED}"/>
              </a:ext>
            </a:extLst>
          </p:cNvPr>
          <p:cNvSpPr/>
          <p:nvPr/>
        </p:nvSpPr>
        <p:spPr>
          <a:xfrm>
            <a:off x="10562191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FA36CB2-6482-784D-AEBD-B6B58FEF388C}"/>
              </a:ext>
            </a:extLst>
          </p:cNvPr>
          <p:cNvSpPr/>
          <p:nvPr/>
        </p:nvSpPr>
        <p:spPr>
          <a:xfrm>
            <a:off x="10767752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25FE6EF-7AE7-8E4C-8856-F582D71F8190}"/>
              </a:ext>
            </a:extLst>
          </p:cNvPr>
          <p:cNvSpPr/>
          <p:nvPr/>
        </p:nvSpPr>
        <p:spPr>
          <a:xfrm>
            <a:off x="10966227" y="158048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96A7416-4C2B-7443-9D27-76D499FE61D2}"/>
              </a:ext>
            </a:extLst>
          </p:cNvPr>
          <p:cNvSpPr/>
          <p:nvPr/>
        </p:nvSpPr>
        <p:spPr>
          <a:xfrm>
            <a:off x="11182315" y="2236384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3D14B6EE-57A0-E34F-A176-A164F99793E5}"/>
              </a:ext>
            </a:extLst>
          </p:cNvPr>
          <p:cNvSpPr/>
          <p:nvPr/>
        </p:nvSpPr>
        <p:spPr>
          <a:xfrm>
            <a:off x="11182315" y="2453832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AE5E15C-62CF-5E41-8B71-114396C61C0E}"/>
              </a:ext>
            </a:extLst>
          </p:cNvPr>
          <p:cNvSpPr/>
          <p:nvPr/>
        </p:nvSpPr>
        <p:spPr>
          <a:xfrm>
            <a:off x="11182315" y="2671281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5F92E24-C8EC-7C43-A8C9-FED22A7CA38E}"/>
              </a:ext>
            </a:extLst>
          </p:cNvPr>
          <p:cNvSpPr/>
          <p:nvPr/>
        </p:nvSpPr>
        <p:spPr>
          <a:xfrm>
            <a:off x="11182315" y="2918467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6027DDA-01ED-0042-BC9C-02BEAB88FE06}"/>
              </a:ext>
            </a:extLst>
          </p:cNvPr>
          <p:cNvSpPr/>
          <p:nvPr/>
        </p:nvSpPr>
        <p:spPr>
          <a:xfrm>
            <a:off x="11182315" y="3135915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BA0CC8F-F650-1940-8D89-F343EA935ACA}"/>
              </a:ext>
            </a:extLst>
          </p:cNvPr>
          <p:cNvSpPr/>
          <p:nvPr/>
        </p:nvSpPr>
        <p:spPr>
          <a:xfrm>
            <a:off x="11182315" y="3353364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CA49AC7-1173-614C-B8F4-D5E6C9F39E96}"/>
              </a:ext>
            </a:extLst>
          </p:cNvPr>
          <p:cNvSpPr/>
          <p:nvPr/>
        </p:nvSpPr>
        <p:spPr>
          <a:xfrm>
            <a:off x="11182315" y="3561521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81626D4-CF76-A64E-B83E-412CEAAEEDF8}"/>
              </a:ext>
            </a:extLst>
          </p:cNvPr>
          <p:cNvSpPr/>
          <p:nvPr/>
        </p:nvSpPr>
        <p:spPr>
          <a:xfrm>
            <a:off x="11182315" y="3778969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1CDDE92-A97A-BA41-A86B-72D53E2D2CF2}"/>
              </a:ext>
            </a:extLst>
          </p:cNvPr>
          <p:cNvSpPr/>
          <p:nvPr/>
        </p:nvSpPr>
        <p:spPr>
          <a:xfrm>
            <a:off x="11182315" y="399641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F2F00AC-2C2E-9C49-AA88-C4D6ACABCAAC}"/>
              </a:ext>
            </a:extLst>
          </p:cNvPr>
          <p:cNvSpPr/>
          <p:nvPr/>
        </p:nvSpPr>
        <p:spPr>
          <a:xfrm>
            <a:off x="11182315" y="4238029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ED7C7C3-AEEA-A54E-969D-9CF2EF2D561B}"/>
              </a:ext>
            </a:extLst>
          </p:cNvPr>
          <p:cNvSpPr/>
          <p:nvPr/>
        </p:nvSpPr>
        <p:spPr>
          <a:xfrm>
            <a:off x="11182315" y="4455477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4E5A20B-9522-FA45-8276-007406F50280}"/>
              </a:ext>
            </a:extLst>
          </p:cNvPr>
          <p:cNvSpPr/>
          <p:nvPr/>
        </p:nvSpPr>
        <p:spPr>
          <a:xfrm>
            <a:off x="11182315" y="4672926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7F105BF-E92C-8145-8125-650259FED8BF}"/>
              </a:ext>
            </a:extLst>
          </p:cNvPr>
          <p:cNvSpPr/>
          <p:nvPr/>
        </p:nvSpPr>
        <p:spPr>
          <a:xfrm>
            <a:off x="927975" y="2388784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037CEAE-50E0-3D40-B13B-FC8E2E35429B}"/>
              </a:ext>
            </a:extLst>
          </p:cNvPr>
          <p:cNvSpPr/>
          <p:nvPr/>
        </p:nvSpPr>
        <p:spPr>
          <a:xfrm>
            <a:off x="927975" y="2628003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D971A33-1422-C045-B2C2-BF9121CEB13C}"/>
              </a:ext>
            </a:extLst>
          </p:cNvPr>
          <p:cNvSpPr/>
          <p:nvPr/>
        </p:nvSpPr>
        <p:spPr>
          <a:xfrm>
            <a:off x="927975" y="2823681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66711E3-E86D-CB4C-A189-29454595FDE6}"/>
              </a:ext>
            </a:extLst>
          </p:cNvPr>
          <p:cNvSpPr/>
          <p:nvPr/>
        </p:nvSpPr>
        <p:spPr>
          <a:xfrm>
            <a:off x="927975" y="3034137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E7294ABF-77E1-2641-8F29-F94B29439FBA}"/>
              </a:ext>
            </a:extLst>
          </p:cNvPr>
          <p:cNvSpPr/>
          <p:nvPr/>
        </p:nvSpPr>
        <p:spPr>
          <a:xfrm>
            <a:off x="920718" y="3326717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3AB6149-A290-224F-964E-6FF14812CEF7}"/>
              </a:ext>
            </a:extLst>
          </p:cNvPr>
          <p:cNvSpPr/>
          <p:nvPr/>
        </p:nvSpPr>
        <p:spPr>
          <a:xfrm>
            <a:off x="920718" y="3565936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B5E2A00-3574-D243-9730-344199BECCCB}"/>
              </a:ext>
            </a:extLst>
          </p:cNvPr>
          <p:cNvSpPr/>
          <p:nvPr/>
        </p:nvSpPr>
        <p:spPr>
          <a:xfrm>
            <a:off x="920718" y="3761614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67EEF6A-6123-3242-B5F2-D1CAB437BE82}"/>
              </a:ext>
            </a:extLst>
          </p:cNvPr>
          <p:cNvSpPr/>
          <p:nvPr/>
        </p:nvSpPr>
        <p:spPr>
          <a:xfrm>
            <a:off x="920718" y="397207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5DF9C2A7-4215-7C4F-979C-A8038C16994C}"/>
              </a:ext>
            </a:extLst>
          </p:cNvPr>
          <p:cNvSpPr/>
          <p:nvPr/>
        </p:nvSpPr>
        <p:spPr>
          <a:xfrm>
            <a:off x="927976" y="423386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BD0A8E9-3D34-A044-91E1-4420D966527E}"/>
              </a:ext>
            </a:extLst>
          </p:cNvPr>
          <p:cNvSpPr/>
          <p:nvPr/>
        </p:nvSpPr>
        <p:spPr>
          <a:xfrm>
            <a:off x="927976" y="4473079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DB3CFF0-CA5B-5E48-B03B-77BF9AA4DE39}"/>
              </a:ext>
            </a:extLst>
          </p:cNvPr>
          <p:cNvSpPr/>
          <p:nvPr/>
        </p:nvSpPr>
        <p:spPr>
          <a:xfrm>
            <a:off x="927976" y="4668757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5A2EF3F1-8B5C-9F47-8514-FE4F3FF39B94}"/>
              </a:ext>
            </a:extLst>
          </p:cNvPr>
          <p:cNvSpPr/>
          <p:nvPr/>
        </p:nvSpPr>
        <p:spPr>
          <a:xfrm>
            <a:off x="927976" y="4879213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81EE1EA-1806-A94B-9ACF-9C2F1E496E37}"/>
              </a:ext>
            </a:extLst>
          </p:cNvPr>
          <p:cNvSpPr/>
          <p:nvPr/>
        </p:nvSpPr>
        <p:spPr>
          <a:xfrm>
            <a:off x="8301233" y="828499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B6BE7D4-5077-2B41-9EC8-2E42FBA58D4E}"/>
              </a:ext>
            </a:extLst>
          </p:cNvPr>
          <p:cNvSpPr txBox="1"/>
          <p:nvPr/>
        </p:nvSpPr>
        <p:spPr>
          <a:xfrm>
            <a:off x="8635775" y="795047"/>
            <a:ext cx="62157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72x Gray Stack Chairs (18”w x 18”d)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DF3A6F-CD77-CD42-BC32-D1942991EE92}"/>
              </a:ext>
            </a:extLst>
          </p:cNvPr>
          <p:cNvSpPr/>
          <p:nvPr/>
        </p:nvSpPr>
        <p:spPr>
          <a:xfrm rot="641098">
            <a:off x="1722714" y="4837477"/>
            <a:ext cx="1059543" cy="10885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C584451-E6C6-DB4E-A0C7-947E0E241C6C}"/>
              </a:ext>
            </a:extLst>
          </p:cNvPr>
          <p:cNvSpPr/>
          <p:nvPr/>
        </p:nvSpPr>
        <p:spPr>
          <a:xfrm>
            <a:off x="8120743" y="1127818"/>
            <a:ext cx="515257" cy="20613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A894E40-7129-764E-A5EF-0F0EDEFD952E}"/>
              </a:ext>
            </a:extLst>
          </p:cNvPr>
          <p:cNvSpPr txBox="1"/>
          <p:nvPr/>
        </p:nvSpPr>
        <p:spPr>
          <a:xfrm>
            <a:off x="8650290" y="1085332"/>
            <a:ext cx="62157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TV/Projector + Screen</a:t>
            </a:r>
          </a:p>
        </p:txBody>
      </p:sp>
    </p:spTree>
    <p:extLst>
      <p:ext uri="{BB962C8B-B14F-4D97-AF65-F5344CB8AC3E}">
        <p14:creationId xmlns:p14="http://schemas.microsoft.com/office/powerpoint/2010/main" val="46034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1D6CF5A-DD0F-3E49-9191-FFCD7F2A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7358" flipH="1" flipV="1">
            <a:off x="1754612" y="1931474"/>
            <a:ext cx="8902985" cy="37354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9CDBDF-FF8B-254A-A855-4BDB6FA534EF}"/>
              </a:ext>
            </a:extLst>
          </p:cNvPr>
          <p:cNvSpPr/>
          <p:nvPr/>
        </p:nvSpPr>
        <p:spPr>
          <a:xfrm>
            <a:off x="658813" y="1525699"/>
            <a:ext cx="10874375" cy="36004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DAEF0-E926-164E-B47D-A491F81A1575}"/>
              </a:ext>
            </a:extLst>
          </p:cNvPr>
          <p:cNvSpPr/>
          <p:nvPr/>
        </p:nvSpPr>
        <p:spPr>
          <a:xfrm>
            <a:off x="1105867" y="4203677"/>
            <a:ext cx="276202" cy="868275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B0FB9-7857-054C-9A76-F2EA855BEF01}"/>
              </a:ext>
            </a:extLst>
          </p:cNvPr>
          <p:cNvSpPr txBox="1"/>
          <p:nvPr/>
        </p:nvSpPr>
        <p:spPr>
          <a:xfrm>
            <a:off x="5241742" y="1160455"/>
            <a:ext cx="282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Length: </a:t>
            </a:r>
            <a:r>
              <a:rPr lang="en-US" dirty="0">
                <a:solidFill>
                  <a:srgbClr val="FF0000"/>
                </a:solidFill>
              </a:rPr>
              <a:t>98’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3A6FA-2AD8-2D48-B39B-56E9B655AD45}"/>
              </a:ext>
            </a:extLst>
          </p:cNvPr>
          <p:cNvSpPr txBox="1"/>
          <p:nvPr/>
        </p:nvSpPr>
        <p:spPr>
          <a:xfrm rot="16200000">
            <a:off x="-1128340" y="2536296"/>
            <a:ext cx="282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Area Width: </a:t>
            </a:r>
            <a:r>
              <a:rPr lang="en-US" dirty="0">
                <a:solidFill>
                  <a:srgbClr val="FF0000"/>
                </a:solidFill>
              </a:rPr>
              <a:t>32.’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9FF60C-F173-8B41-983C-ABA2DF3BB9B8}"/>
              </a:ext>
            </a:extLst>
          </p:cNvPr>
          <p:cNvSpPr/>
          <p:nvPr/>
        </p:nvSpPr>
        <p:spPr>
          <a:xfrm rot="5400000">
            <a:off x="8237681" y="10103"/>
            <a:ext cx="224762" cy="485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CA9D8D-3058-C745-89D9-106C4DBA6342}"/>
              </a:ext>
            </a:extLst>
          </p:cNvPr>
          <p:cNvSpPr txBox="1"/>
          <p:nvPr/>
        </p:nvSpPr>
        <p:spPr>
          <a:xfrm>
            <a:off x="8607122" y="89625"/>
            <a:ext cx="3780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Teams: 32x Tables  (</a:t>
            </a:r>
            <a:r>
              <a:rPr lang="en-GB" sz="1400" dirty="0"/>
              <a:t>6’ x 18” Classroom Table)</a:t>
            </a:r>
          </a:p>
          <a:p>
            <a:br>
              <a:rPr lang="en-GB" sz="1400" dirty="0"/>
            </a:b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6D25C6-4C7A-EF43-9348-E80CA14BEBE8}"/>
              </a:ext>
            </a:extLst>
          </p:cNvPr>
          <p:cNvSpPr/>
          <p:nvPr/>
        </p:nvSpPr>
        <p:spPr>
          <a:xfrm rot="5400000">
            <a:off x="8245601" y="357594"/>
            <a:ext cx="224762" cy="485709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88B95-875A-E44F-BA8C-B21C6A7A9A48}"/>
              </a:ext>
            </a:extLst>
          </p:cNvPr>
          <p:cNvSpPr txBox="1"/>
          <p:nvPr/>
        </p:nvSpPr>
        <p:spPr>
          <a:xfrm>
            <a:off x="8607540" y="432799"/>
            <a:ext cx="3526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Organizer: 3x Tables (</a:t>
            </a:r>
            <a:r>
              <a:rPr lang="en-GB" sz="1400" dirty="0"/>
              <a:t>8’ x 30” Standard Table)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6151D7-6A08-CF40-8621-6018FA4618CB}"/>
              </a:ext>
            </a:extLst>
          </p:cNvPr>
          <p:cNvSpPr/>
          <p:nvPr/>
        </p:nvSpPr>
        <p:spPr>
          <a:xfrm>
            <a:off x="1104704" y="3274154"/>
            <a:ext cx="276202" cy="868275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1A47FA-7E8B-1A42-84CF-E2030035BEC8}"/>
              </a:ext>
            </a:extLst>
          </p:cNvPr>
          <p:cNvSpPr/>
          <p:nvPr/>
        </p:nvSpPr>
        <p:spPr>
          <a:xfrm>
            <a:off x="1110521" y="2358591"/>
            <a:ext cx="276202" cy="868275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10FA25-EE3A-6E46-86E0-BCA4C4BAD74A}"/>
              </a:ext>
            </a:extLst>
          </p:cNvPr>
          <p:cNvSpPr/>
          <p:nvPr/>
        </p:nvSpPr>
        <p:spPr>
          <a:xfrm>
            <a:off x="10957351" y="2395706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72A019-163D-5242-A8EE-A07E80C99AC9}"/>
              </a:ext>
            </a:extLst>
          </p:cNvPr>
          <p:cNvSpPr/>
          <p:nvPr/>
        </p:nvSpPr>
        <p:spPr>
          <a:xfrm>
            <a:off x="10957351" y="3053428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73AF09-8501-CB4E-86B8-3A0D4939A20A}"/>
              </a:ext>
            </a:extLst>
          </p:cNvPr>
          <p:cNvSpPr/>
          <p:nvPr/>
        </p:nvSpPr>
        <p:spPr>
          <a:xfrm>
            <a:off x="10957351" y="3707049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8E885E-A880-034F-9F16-DD466589AD59}"/>
              </a:ext>
            </a:extLst>
          </p:cNvPr>
          <p:cNvSpPr/>
          <p:nvPr/>
        </p:nvSpPr>
        <p:spPr>
          <a:xfrm>
            <a:off x="10952435" y="4370500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AA4D9C-B4E7-D24C-8452-4C9329BAF947}"/>
              </a:ext>
            </a:extLst>
          </p:cNvPr>
          <p:cNvGrpSpPr/>
          <p:nvPr/>
        </p:nvGrpSpPr>
        <p:grpSpPr>
          <a:xfrm rot="210734">
            <a:off x="3160997" y="2821125"/>
            <a:ext cx="175401" cy="118747"/>
            <a:chOff x="3192748" y="2076216"/>
            <a:chExt cx="175401" cy="118747"/>
          </a:xfrm>
          <a:solidFill>
            <a:srgbClr val="7030A0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3413EB-93E5-C340-9CF6-90C1C78F08D1}"/>
                </a:ext>
              </a:extLst>
            </p:cNvPr>
            <p:cNvSpPr/>
            <p:nvPr/>
          </p:nvSpPr>
          <p:spPr>
            <a:xfrm rot="5400000">
              <a:off x="3223249" y="2045715"/>
              <a:ext cx="114400" cy="175401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9EA387E-8FF2-CE4B-9872-6431F14E7BEB}"/>
                </a:ext>
              </a:extLst>
            </p:cNvPr>
            <p:cNvSpPr/>
            <p:nvPr/>
          </p:nvSpPr>
          <p:spPr>
            <a:xfrm rot="5400000">
              <a:off x="3205464" y="206985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27F3592-8F7B-EA4D-81BA-AD9FA544207F}"/>
                </a:ext>
              </a:extLst>
            </p:cNvPr>
            <p:cNvSpPr/>
            <p:nvPr/>
          </p:nvSpPr>
          <p:spPr>
            <a:xfrm rot="5400000">
              <a:off x="3205464" y="213970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271B4CA-A3E9-C945-A390-1E248D2C95A4}"/>
                </a:ext>
              </a:extLst>
            </p:cNvPr>
            <p:cNvSpPr/>
            <p:nvPr/>
          </p:nvSpPr>
          <p:spPr>
            <a:xfrm rot="5400000">
              <a:off x="3310239" y="2136528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9264F5-91B9-0248-9D13-BE924E13123C}"/>
                </a:ext>
              </a:extLst>
            </p:cNvPr>
            <p:cNvSpPr/>
            <p:nvPr/>
          </p:nvSpPr>
          <p:spPr>
            <a:xfrm rot="5400000">
              <a:off x="3310239" y="206985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5479563-3F08-D249-86AD-DA9334EB850B}"/>
              </a:ext>
            </a:extLst>
          </p:cNvPr>
          <p:cNvGrpSpPr/>
          <p:nvPr/>
        </p:nvGrpSpPr>
        <p:grpSpPr>
          <a:xfrm rot="188100">
            <a:off x="3446747" y="3008451"/>
            <a:ext cx="175401" cy="118747"/>
            <a:chOff x="3192748" y="2076216"/>
            <a:chExt cx="175401" cy="118747"/>
          </a:xfrm>
          <a:solidFill>
            <a:srgbClr val="7030A0"/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ADA40F8-E10F-634E-80DA-95618E1204B2}"/>
                </a:ext>
              </a:extLst>
            </p:cNvPr>
            <p:cNvSpPr/>
            <p:nvPr/>
          </p:nvSpPr>
          <p:spPr>
            <a:xfrm rot="5400000">
              <a:off x="3223249" y="2045715"/>
              <a:ext cx="114400" cy="175401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2E29408-689F-1E4E-A124-C1D394103237}"/>
                </a:ext>
              </a:extLst>
            </p:cNvPr>
            <p:cNvSpPr/>
            <p:nvPr/>
          </p:nvSpPr>
          <p:spPr>
            <a:xfrm rot="5400000">
              <a:off x="3205464" y="206985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5DB598E-996B-D14A-B61D-1DC27AAE7C4D}"/>
                </a:ext>
              </a:extLst>
            </p:cNvPr>
            <p:cNvSpPr/>
            <p:nvPr/>
          </p:nvSpPr>
          <p:spPr>
            <a:xfrm rot="5400000">
              <a:off x="3205464" y="213970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B618D99-45A9-9B4E-9F5F-E869681891D4}"/>
                </a:ext>
              </a:extLst>
            </p:cNvPr>
            <p:cNvSpPr/>
            <p:nvPr/>
          </p:nvSpPr>
          <p:spPr>
            <a:xfrm rot="5400000">
              <a:off x="3310239" y="2136528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F2E05BB-A2F3-954D-9E8F-CFBFA36BD2F2}"/>
                </a:ext>
              </a:extLst>
            </p:cNvPr>
            <p:cNvSpPr/>
            <p:nvPr/>
          </p:nvSpPr>
          <p:spPr>
            <a:xfrm rot="5400000">
              <a:off x="3310239" y="206985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2AE54AD-F4DB-3940-931D-AA00DBEDC334}"/>
              </a:ext>
            </a:extLst>
          </p:cNvPr>
          <p:cNvSpPr txBox="1"/>
          <p:nvPr/>
        </p:nvSpPr>
        <p:spPr>
          <a:xfrm>
            <a:off x="1143199" y="107687"/>
            <a:ext cx="2822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F1TENTH car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E6B006B-9423-EA42-9B67-22067237736F}"/>
              </a:ext>
            </a:extLst>
          </p:cNvPr>
          <p:cNvSpPr/>
          <p:nvPr/>
        </p:nvSpPr>
        <p:spPr>
          <a:xfrm rot="5400000">
            <a:off x="805162" y="21469"/>
            <a:ext cx="224762" cy="485709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F53E70F-751F-F148-9514-C6C67F2AE686}"/>
              </a:ext>
            </a:extLst>
          </p:cNvPr>
          <p:cNvSpPr/>
          <p:nvPr/>
        </p:nvSpPr>
        <p:spPr>
          <a:xfrm rot="5400000">
            <a:off x="694532" y="106700"/>
            <a:ext cx="70733" cy="142171"/>
          </a:xfrm>
          <a:prstGeom prst="rect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8A3645C-804C-CF40-A117-86A92E2AFA54}"/>
              </a:ext>
            </a:extLst>
          </p:cNvPr>
          <p:cNvSpPr/>
          <p:nvPr/>
        </p:nvSpPr>
        <p:spPr>
          <a:xfrm rot="5400000">
            <a:off x="694532" y="281325"/>
            <a:ext cx="70733" cy="142171"/>
          </a:xfrm>
          <a:prstGeom prst="rect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384C8D-A09D-3A46-A35C-39A5864D0D42}"/>
              </a:ext>
            </a:extLst>
          </p:cNvPr>
          <p:cNvSpPr/>
          <p:nvPr/>
        </p:nvSpPr>
        <p:spPr>
          <a:xfrm rot="5400000">
            <a:off x="1066007" y="106700"/>
            <a:ext cx="70733" cy="142171"/>
          </a:xfrm>
          <a:prstGeom prst="rect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49D6B1E-DCDA-1647-906A-BFF79C2EAA20}"/>
              </a:ext>
            </a:extLst>
          </p:cNvPr>
          <p:cNvSpPr/>
          <p:nvPr/>
        </p:nvSpPr>
        <p:spPr>
          <a:xfrm rot="5400000">
            <a:off x="1069182" y="284500"/>
            <a:ext cx="70733" cy="142171"/>
          </a:xfrm>
          <a:prstGeom prst="rect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63C1CB-4C63-9C93-0232-4A3B6CBD6F04}"/>
              </a:ext>
            </a:extLst>
          </p:cNvPr>
          <p:cNvGrpSpPr/>
          <p:nvPr/>
        </p:nvGrpSpPr>
        <p:grpSpPr>
          <a:xfrm rot="16200000">
            <a:off x="609171" y="1729502"/>
            <a:ext cx="656941" cy="312814"/>
            <a:chOff x="10498236" y="1580488"/>
            <a:chExt cx="656941" cy="31281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E7591A-C3C5-6746-8116-AB5341F774E0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7401E3D-2EA2-BD45-89CB-5683B5F594ED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FA36CB2-6482-784D-AEBD-B6B58FEF388C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625FE6EF-7AE7-8E4C-8856-F582D71F8190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796A7416-4C2B-7443-9D27-76D499FE61D2}"/>
              </a:ext>
            </a:extLst>
          </p:cNvPr>
          <p:cNvSpPr/>
          <p:nvPr/>
        </p:nvSpPr>
        <p:spPr>
          <a:xfrm>
            <a:off x="11141677" y="2419263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3D14B6EE-57A0-E34F-A176-A164F99793E5}"/>
              </a:ext>
            </a:extLst>
          </p:cNvPr>
          <p:cNvSpPr/>
          <p:nvPr/>
        </p:nvSpPr>
        <p:spPr>
          <a:xfrm>
            <a:off x="11141677" y="2636711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AE5E15C-62CF-5E41-8B71-114396C61C0E}"/>
              </a:ext>
            </a:extLst>
          </p:cNvPr>
          <p:cNvSpPr/>
          <p:nvPr/>
        </p:nvSpPr>
        <p:spPr>
          <a:xfrm>
            <a:off x="11141677" y="285416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5F92E24-C8EC-7C43-A8C9-FED22A7CA38E}"/>
              </a:ext>
            </a:extLst>
          </p:cNvPr>
          <p:cNvSpPr/>
          <p:nvPr/>
        </p:nvSpPr>
        <p:spPr>
          <a:xfrm>
            <a:off x="11141677" y="3101346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6027DDA-01ED-0042-BC9C-02BEAB88FE06}"/>
              </a:ext>
            </a:extLst>
          </p:cNvPr>
          <p:cNvSpPr/>
          <p:nvPr/>
        </p:nvSpPr>
        <p:spPr>
          <a:xfrm>
            <a:off x="11141677" y="3318794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BA0CC8F-F650-1940-8D89-F343EA935ACA}"/>
              </a:ext>
            </a:extLst>
          </p:cNvPr>
          <p:cNvSpPr/>
          <p:nvPr/>
        </p:nvSpPr>
        <p:spPr>
          <a:xfrm>
            <a:off x="11141677" y="3536243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CA49AC7-1173-614C-B8F4-D5E6C9F39E96}"/>
              </a:ext>
            </a:extLst>
          </p:cNvPr>
          <p:cNvSpPr/>
          <p:nvPr/>
        </p:nvSpPr>
        <p:spPr>
          <a:xfrm>
            <a:off x="11141677" y="37444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81626D4-CF76-A64E-B83E-412CEAAEEDF8}"/>
              </a:ext>
            </a:extLst>
          </p:cNvPr>
          <p:cNvSpPr/>
          <p:nvPr/>
        </p:nvSpPr>
        <p:spPr>
          <a:xfrm>
            <a:off x="11141677" y="396184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1CDDE92-A97A-BA41-A86B-72D53E2D2CF2}"/>
              </a:ext>
            </a:extLst>
          </p:cNvPr>
          <p:cNvSpPr/>
          <p:nvPr/>
        </p:nvSpPr>
        <p:spPr>
          <a:xfrm>
            <a:off x="11141677" y="4179297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F2F00AC-2C2E-9C49-AA88-C4D6ACABCAAC}"/>
              </a:ext>
            </a:extLst>
          </p:cNvPr>
          <p:cNvSpPr/>
          <p:nvPr/>
        </p:nvSpPr>
        <p:spPr>
          <a:xfrm>
            <a:off x="11141677" y="442090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ED7C7C3-AEEA-A54E-969D-9CF2EF2D561B}"/>
              </a:ext>
            </a:extLst>
          </p:cNvPr>
          <p:cNvSpPr/>
          <p:nvPr/>
        </p:nvSpPr>
        <p:spPr>
          <a:xfrm>
            <a:off x="11141677" y="4638356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4E5A20B-9522-FA45-8276-007406F50280}"/>
              </a:ext>
            </a:extLst>
          </p:cNvPr>
          <p:cNvSpPr/>
          <p:nvPr/>
        </p:nvSpPr>
        <p:spPr>
          <a:xfrm>
            <a:off x="11141677" y="4855805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7F105BF-E92C-8145-8125-650259FED8BF}"/>
              </a:ext>
            </a:extLst>
          </p:cNvPr>
          <p:cNvSpPr/>
          <p:nvPr/>
        </p:nvSpPr>
        <p:spPr>
          <a:xfrm>
            <a:off x="927975" y="2388784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037CEAE-50E0-3D40-B13B-FC8E2E35429B}"/>
              </a:ext>
            </a:extLst>
          </p:cNvPr>
          <p:cNvSpPr/>
          <p:nvPr/>
        </p:nvSpPr>
        <p:spPr>
          <a:xfrm>
            <a:off x="927975" y="2628003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D971A33-1422-C045-B2C2-BF9121CEB13C}"/>
              </a:ext>
            </a:extLst>
          </p:cNvPr>
          <p:cNvSpPr/>
          <p:nvPr/>
        </p:nvSpPr>
        <p:spPr>
          <a:xfrm>
            <a:off x="927975" y="2823681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66711E3-E86D-CB4C-A189-29454595FDE6}"/>
              </a:ext>
            </a:extLst>
          </p:cNvPr>
          <p:cNvSpPr/>
          <p:nvPr/>
        </p:nvSpPr>
        <p:spPr>
          <a:xfrm>
            <a:off x="927975" y="3034137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E7294ABF-77E1-2641-8F29-F94B29439FBA}"/>
              </a:ext>
            </a:extLst>
          </p:cNvPr>
          <p:cNvSpPr/>
          <p:nvPr/>
        </p:nvSpPr>
        <p:spPr>
          <a:xfrm>
            <a:off x="920718" y="3326717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3AB6149-A290-224F-964E-6FF14812CEF7}"/>
              </a:ext>
            </a:extLst>
          </p:cNvPr>
          <p:cNvSpPr/>
          <p:nvPr/>
        </p:nvSpPr>
        <p:spPr>
          <a:xfrm>
            <a:off x="920718" y="3565936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B5E2A00-3574-D243-9730-344199BECCCB}"/>
              </a:ext>
            </a:extLst>
          </p:cNvPr>
          <p:cNvSpPr/>
          <p:nvPr/>
        </p:nvSpPr>
        <p:spPr>
          <a:xfrm>
            <a:off x="920718" y="3761614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67EEF6A-6123-3242-B5F2-D1CAB437BE82}"/>
              </a:ext>
            </a:extLst>
          </p:cNvPr>
          <p:cNvSpPr/>
          <p:nvPr/>
        </p:nvSpPr>
        <p:spPr>
          <a:xfrm>
            <a:off x="920718" y="397207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5DF9C2A7-4215-7C4F-979C-A8038C16994C}"/>
              </a:ext>
            </a:extLst>
          </p:cNvPr>
          <p:cNvSpPr/>
          <p:nvPr/>
        </p:nvSpPr>
        <p:spPr>
          <a:xfrm>
            <a:off x="927976" y="423386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BD0A8E9-3D34-A044-91E1-4420D966527E}"/>
              </a:ext>
            </a:extLst>
          </p:cNvPr>
          <p:cNvSpPr/>
          <p:nvPr/>
        </p:nvSpPr>
        <p:spPr>
          <a:xfrm>
            <a:off x="927976" y="4473079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DB3CFF0-CA5B-5E48-B03B-77BF9AA4DE39}"/>
              </a:ext>
            </a:extLst>
          </p:cNvPr>
          <p:cNvSpPr/>
          <p:nvPr/>
        </p:nvSpPr>
        <p:spPr>
          <a:xfrm>
            <a:off x="927976" y="4668757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5A2EF3F1-8B5C-9F47-8514-FE4F3FF39B94}"/>
              </a:ext>
            </a:extLst>
          </p:cNvPr>
          <p:cNvSpPr/>
          <p:nvPr/>
        </p:nvSpPr>
        <p:spPr>
          <a:xfrm>
            <a:off x="927976" y="4879213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81EE1EA-1806-A94B-9ACF-9C2F1E496E37}"/>
              </a:ext>
            </a:extLst>
          </p:cNvPr>
          <p:cNvSpPr/>
          <p:nvPr/>
        </p:nvSpPr>
        <p:spPr>
          <a:xfrm>
            <a:off x="8301233" y="828499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B6BE7D4-5077-2B41-9EC8-2E42FBA58D4E}"/>
              </a:ext>
            </a:extLst>
          </p:cNvPr>
          <p:cNvSpPr txBox="1"/>
          <p:nvPr/>
        </p:nvSpPr>
        <p:spPr>
          <a:xfrm>
            <a:off x="8635775" y="795047"/>
            <a:ext cx="62157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108x Gray Stack Chairs (18”w x 18”d)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DF3A6F-CD77-CD42-BC32-D1942991EE92}"/>
              </a:ext>
            </a:extLst>
          </p:cNvPr>
          <p:cNvSpPr/>
          <p:nvPr/>
        </p:nvSpPr>
        <p:spPr>
          <a:xfrm rot="641098">
            <a:off x="1722714" y="4837477"/>
            <a:ext cx="1059543" cy="10885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C584451-E6C6-DB4E-A0C7-947E0E241C6C}"/>
              </a:ext>
            </a:extLst>
          </p:cNvPr>
          <p:cNvSpPr/>
          <p:nvPr/>
        </p:nvSpPr>
        <p:spPr>
          <a:xfrm>
            <a:off x="8120743" y="1127818"/>
            <a:ext cx="515257" cy="20613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A894E40-7129-764E-A5EF-0F0EDEFD952E}"/>
              </a:ext>
            </a:extLst>
          </p:cNvPr>
          <p:cNvSpPr txBox="1"/>
          <p:nvPr/>
        </p:nvSpPr>
        <p:spPr>
          <a:xfrm>
            <a:off x="8650290" y="1085332"/>
            <a:ext cx="62157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TV/Projector + Screen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B49EADF-2E5B-9C9A-018E-B948E1A4617E}"/>
              </a:ext>
            </a:extLst>
          </p:cNvPr>
          <p:cNvGrpSpPr/>
          <p:nvPr/>
        </p:nvGrpSpPr>
        <p:grpSpPr>
          <a:xfrm rot="5400000">
            <a:off x="937681" y="1729502"/>
            <a:ext cx="656941" cy="312814"/>
            <a:chOff x="10498236" y="1580488"/>
            <a:chExt cx="656941" cy="31281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0BBBBBB-8594-D179-BAFF-83BA205D8067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1E91D4B-86A8-1D0C-8D5F-E065F8A20B5F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4D35850-C95A-14FE-3F37-FA3B27971D62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2A6B797-D40A-0F37-9991-0DB648CCF767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D7C4306-FAB3-27A7-E32D-C4CCF469A35E}"/>
              </a:ext>
            </a:extLst>
          </p:cNvPr>
          <p:cNvGrpSpPr/>
          <p:nvPr/>
        </p:nvGrpSpPr>
        <p:grpSpPr>
          <a:xfrm rot="16200000">
            <a:off x="1344079" y="1729502"/>
            <a:ext cx="656941" cy="312814"/>
            <a:chOff x="10498236" y="1580488"/>
            <a:chExt cx="656941" cy="312814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36259BD9-72CE-360B-CAB1-2FB03806934D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0A6DA879-06C8-9072-E801-E2E3AC58D3FB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893FAD72-201B-1D9D-F01C-D893356845D9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225286CB-E3F9-6987-E9EC-28D06BC219C4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4AC24E1-B9D3-CEE7-1DDA-1120BCC2CC1D}"/>
              </a:ext>
            </a:extLst>
          </p:cNvPr>
          <p:cNvGrpSpPr/>
          <p:nvPr/>
        </p:nvGrpSpPr>
        <p:grpSpPr>
          <a:xfrm rot="5400000">
            <a:off x="1672589" y="1729502"/>
            <a:ext cx="656941" cy="312814"/>
            <a:chOff x="10498236" y="1580488"/>
            <a:chExt cx="656941" cy="312814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2571AD5-E578-26F7-6F59-93F0BBD5FFE3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9DF5272D-E186-CF8F-E3FB-3AF483E65BF8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E79ED4C9-17E6-0BD2-62F6-2A39C51252B5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54FDCCE4-4769-3E00-7BB7-B7B756CFF87B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63FE891-D2FD-14F5-36CC-9F20938E7FB9}"/>
              </a:ext>
            </a:extLst>
          </p:cNvPr>
          <p:cNvGrpSpPr/>
          <p:nvPr/>
        </p:nvGrpSpPr>
        <p:grpSpPr>
          <a:xfrm rot="16200000">
            <a:off x="2119626" y="1729502"/>
            <a:ext cx="656941" cy="312814"/>
            <a:chOff x="10498236" y="1580488"/>
            <a:chExt cx="656941" cy="312814"/>
          </a:xfrm>
        </p:grpSpPr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5F6F92BF-FADE-AFA2-28AB-CDF642CC3095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300DDEC4-1448-51F9-7460-B5DF2630C77B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45AD7E9A-3686-EFBE-97C5-E99191267A8B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1FAC4A9-8E06-E595-86CA-CAE9EE6C7F47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7BA43C7D-1DD8-61F5-518C-63B8C60B68FB}"/>
              </a:ext>
            </a:extLst>
          </p:cNvPr>
          <p:cNvGrpSpPr/>
          <p:nvPr/>
        </p:nvGrpSpPr>
        <p:grpSpPr>
          <a:xfrm rot="5400000">
            <a:off x="2448136" y="1729502"/>
            <a:ext cx="656941" cy="312814"/>
            <a:chOff x="10498236" y="1580488"/>
            <a:chExt cx="656941" cy="312814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D4F5D94D-EC1C-33CA-06DB-E76EC9DE2CD7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2AA73C17-5FB1-B719-4DEA-1A91C1E22E06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96E86F6-D131-CC09-723A-B5A0D7FF1D1C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FD740C1B-5C95-2FEF-E556-9DDAA2A23549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01F852A6-B500-0343-A08C-4269163C4F9D}"/>
              </a:ext>
            </a:extLst>
          </p:cNvPr>
          <p:cNvGrpSpPr/>
          <p:nvPr/>
        </p:nvGrpSpPr>
        <p:grpSpPr>
          <a:xfrm rot="16200000">
            <a:off x="2901946" y="1729502"/>
            <a:ext cx="656941" cy="312814"/>
            <a:chOff x="10498236" y="1580488"/>
            <a:chExt cx="656941" cy="312814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8DCB7E91-87CE-A33C-8E4B-FEE3030FC483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FF18E675-9E21-4DB2-DDFB-6B1959EC8321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37B5A9CB-589C-BCF1-EA0C-83A1ABE8FC21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047412BA-86D8-8166-239C-5FDB17A3DD3C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281E7942-0C6B-544D-2072-431A9B166B68}"/>
              </a:ext>
            </a:extLst>
          </p:cNvPr>
          <p:cNvGrpSpPr/>
          <p:nvPr/>
        </p:nvGrpSpPr>
        <p:grpSpPr>
          <a:xfrm rot="5400000">
            <a:off x="3230456" y="1729502"/>
            <a:ext cx="656941" cy="312814"/>
            <a:chOff x="10498236" y="1580488"/>
            <a:chExt cx="656941" cy="312814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DC227AE0-9BD8-B302-46A7-C720AEFA2B08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7F1B7BB1-1893-2486-0D53-F94DD55A7ED9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8554816A-894F-A32F-0102-14F2D584B2FF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A2FA98A8-EBE2-2C35-2632-7ECAC9B388B5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AEC53731-8F9E-A1C2-47A7-3CCB5ABA1045}"/>
              </a:ext>
            </a:extLst>
          </p:cNvPr>
          <p:cNvGrpSpPr/>
          <p:nvPr/>
        </p:nvGrpSpPr>
        <p:grpSpPr>
          <a:xfrm rot="16200000">
            <a:off x="3650403" y="1743048"/>
            <a:ext cx="656941" cy="312814"/>
            <a:chOff x="10498236" y="1580488"/>
            <a:chExt cx="656941" cy="312814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56FB3E5C-DBB0-0911-7CA7-2E42D2CD6032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0246C37E-FD52-0380-9DDA-27C37FEAF027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33069C34-1ECE-0845-CF6D-7C98A709EBEA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9FE22477-0324-BE1B-787B-B0642A78E593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10A7A78F-5CBC-48FB-6CEB-9CBCC996C4CD}"/>
              </a:ext>
            </a:extLst>
          </p:cNvPr>
          <p:cNvGrpSpPr/>
          <p:nvPr/>
        </p:nvGrpSpPr>
        <p:grpSpPr>
          <a:xfrm rot="5400000">
            <a:off x="3978913" y="1743048"/>
            <a:ext cx="656941" cy="312814"/>
            <a:chOff x="10498236" y="1580488"/>
            <a:chExt cx="656941" cy="312814"/>
          </a:xfrm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4D98425-322F-E04B-A540-B0A0B2A37E98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10E810C7-BEA1-8850-5417-C0F1583ECB45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BC3FD445-4E8F-8339-EF86-84AABBE75734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5A819E37-B604-89B4-83F4-4470F036C526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24DE888A-A745-D2BF-A56B-7CE57ECA6565}"/>
              </a:ext>
            </a:extLst>
          </p:cNvPr>
          <p:cNvGrpSpPr/>
          <p:nvPr/>
        </p:nvGrpSpPr>
        <p:grpSpPr>
          <a:xfrm rot="16200000">
            <a:off x="4419172" y="1746436"/>
            <a:ext cx="656941" cy="312814"/>
            <a:chOff x="10498236" y="1580488"/>
            <a:chExt cx="656941" cy="312814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906B7789-2D60-63E2-6E03-F812DBF7D8D7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F48DED4C-A3A2-2436-7E4F-A550B45FEA9A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024ED670-B1A3-855D-360F-0FA8D207C9E9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25039513-33C8-D65B-DD97-74B43C64A86E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D1B5EBAF-A573-BAA2-F8C8-2F55EBF5C121}"/>
              </a:ext>
            </a:extLst>
          </p:cNvPr>
          <p:cNvGrpSpPr/>
          <p:nvPr/>
        </p:nvGrpSpPr>
        <p:grpSpPr>
          <a:xfrm rot="5400000">
            <a:off x="4747682" y="1746436"/>
            <a:ext cx="656941" cy="312814"/>
            <a:chOff x="10498236" y="1580488"/>
            <a:chExt cx="656941" cy="312814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026F860A-DA58-2DF7-765A-4EC80A862E94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6685ADF0-D669-7088-865B-DD2CCB7E62AB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6F278DDE-8453-1828-E678-30E8F8774C85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09CA0D91-341C-6A06-C250-08EE7F938A4D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249991E6-7FB1-61FE-611D-04B897DB1B4D}"/>
              </a:ext>
            </a:extLst>
          </p:cNvPr>
          <p:cNvGrpSpPr/>
          <p:nvPr/>
        </p:nvGrpSpPr>
        <p:grpSpPr>
          <a:xfrm rot="16200000">
            <a:off x="5154080" y="1746436"/>
            <a:ext cx="656941" cy="312814"/>
            <a:chOff x="10498236" y="1580488"/>
            <a:chExt cx="656941" cy="312814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24D0A926-AC34-E2F6-E264-C8EE2871C914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A12A80F3-F618-4E6E-2C4F-D8C934E8F8C2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0593E157-6FD6-DCB5-C97A-F34BF2C5003F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A7B00535-7688-841A-5388-E388FAB8C63F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6AFA66BF-AA1D-D39B-6BFC-92941D34E665}"/>
              </a:ext>
            </a:extLst>
          </p:cNvPr>
          <p:cNvGrpSpPr/>
          <p:nvPr/>
        </p:nvGrpSpPr>
        <p:grpSpPr>
          <a:xfrm rot="5400000">
            <a:off x="5482590" y="1746436"/>
            <a:ext cx="656941" cy="312814"/>
            <a:chOff x="10498236" y="1580488"/>
            <a:chExt cx="656941" cy="312814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A01FE14-8572-0BF5-197E-A5184291F4E6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AF8583CC-419C-13E8-017F-5E029D242284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7B68218F-1C05-5D86-E7D7-A4F5FCFBD714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C27A9007-8553-627C-CF9E-F27FA2F51A36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AC26519D-1101-5EAB-4E56-225A667E75EF}"/>
              </a:ext>
            </a:extLst>
          </p:cNvPr>
          <p:cNvGrpSpPr/>
          <p:nvPr/>
        </p:nvGrpSpPr>
        <p:grpSpPr>
          <a:xfrm rot="16200000">
            <a:off x="5929627" y="1746436"/>
            <a:ext cx="656941" cy="312814"/>
            <a:chOff x="10498236" y="1580488"/>
            <a:chExt cx="656941" cy="312814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6BAF8054-DA63-6966-CAAC-A437B37DD08E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A3C02381-6D3C-5BC5-7C81-E551906CD2ED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0B279776-FBCF-E41D-76C7-3DA1A46E2424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7F891BEF-D368-FABC-8449-5C6EBC95FA80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65279861-9AE2-D344-2096-74489429757A}"/>
              </a:ext>
            </a:extLst>
          </p:cNvPr>
          <p:cNvGrpSpPr/>
          <p:nvPr/>
        </p:nvGrpSpPr>
        <p:grpSpPr>
          <a:xfrm rot="5400000">
            <a:off x="6258137" y="1746436"/>
            <a:ext cx="656941" cy="312814"/>
            <a:chOff x="10498236" y="1580488"/>
            <a:chExt cx="656941" cy="312814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1E3FEF85-3A20-A712-B6C7-7690DBA4217F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2C8BF1E3-6432-9932-EADD-CA2089633563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6E5D5234-041B-BD19-4F7E-87892852BD1B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F766A9F2-637D-C9F0-6DD6-399DFFAE5158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180A56DC-D77B-A44F-0619-C8703D7F53F5}"/>
              </a:ext>
            </a:extLst>
          </p:cNvPr>
          <p:cNvGrpSpPr/>
          <p:nvPr/>
        </p:nvGrpSpPr>
        <p:grpSpPr>
          <a:xfrm rot="16200000">
            <a:off x="6711947" y="1746436"/>
            <a:ext cx="656941" cy="312814"/>
            <a:chOff x="10498236" y="1580488"/>
            <a:chExt cx="656941" cy="312814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304FFCED-77B4-C26D-7CC2-DE7842EE5C5D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40F232A1-7906-AE09-4B41-BFFF9A891D81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03487BB6-26A0-09C1-9C7F-F7664AB0101F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15335E3A-53BC-00C2-8B5F-29A391566B96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38C60490-292E-3A17-97A3-54FA61B89412}"/>
              </a:ext>
            </a:extLst>
          </p:cNvPr>
          <p:cNvGrpSpPr/>
          <p:nvPr/>
        </p:nvGrpSpPr>
        <p:grpSpPr>
          <a:xfrm rot="5400000">
            <a:off x="7040457" y="1746436"/>
            <a:ext cx="656941" cy="312814"/>
            <a:chOff x="10498236" y="1580488"/>
            <a:chExt cx="656941" cy="312814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7D28A924-79A4-3F94-A945-719390FAE1A8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40A2250-AC86-8E00-575E-86CDBE6B0737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83FAA3F-312A-2BA3-6122-DAE46A4FD904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F8D3CA54-9ACF-BE72-521E-A0A7A32F9E82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B4EE54CA-FF11-92C0-0EA7-0C92172CD293}"/>
              </a:ext>
            </a:extLst>
          </p:cNvPr>
          <p:cNvGrpSpPr/>
          <p:nvPr/>
        </p:nvGrpSpPr>
        <p:grpSpPr>
          <a:xfrm rot="16200000">
            <a:off x="7460404" y="1759982"/>
            <a:ext cx="656941" cy="312814"/>
            <a:chOff x="10498236" y="1580488"/>
            <a:chExt cx="656941" cy="312814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C688DAEE-0D8C-E425-6677-8341CEB5AC05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CD8448E9-FE00-675A-9945-100BBA0267CA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AD72436E-06B0-2CDE-0933-E93D891B4BBA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FC66ECF1-6E69-D5D0-C16D-CDFC7245AB7A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88536C4B-E460-B1E3-8B6E-5443AA25E4D8}"/>
              </a:ext>
            </a:extLst>
          </p:cNvPr>
          <p:cNvGrpSpPr/>
          <p:nvPr/>
        </p:nvGrpSpPr>
        <p:grpSpPr>
          <a:xfrm rot="5400000">
            <a:off x="7788914" y="1759982"/>
            <a:ext cx="656941" cy="312814"/>
            <a:chOff x="10498236" y="1580488"/>
            <a:chExt cx="656941" cy="312814"/>
          </a:xfrm>
        </p:grpSpPr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AD316883-7E8A-84DD-BAF6-541529D4B286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3B41E911-A222-74C9-870E-5249677CB9C6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5E34F28D-E1DB-9E91-87D6-E73FB89073F5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4D94C466-3B46-E474-9C93-B86E427B54CB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416E0726-A5A5-F60D-6E5D-FC8CDBFFFB49}"/>
              </a:ext>
            </a:extLst>
          </p:cNvPr>
          <p:cNvGrpSpPr/>
          <p:nvPr/>
        </p:nvGrpSpPr>
        <p:grpSpPr>
          <a:xfrm rot="16200000">
            <a:off x="8195308" y="1756596"/>
            <a:ext cx="656941" cy="312814"/>
            <a:chOff x="10498236" y="1580488"/>
            <a:chExt cx="656941" cy="312814"/>
          </a:xfrm>
        </p:grpSpPr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8938B33B-D867-EAEB-EB27-3991A1D069AC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47394A05-3FBF-EA1B-F776-E350CFF0BD7A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087DD4B2-0D20-D270-CB4C-8D3AE9D2A91C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77FB970C-E92A-7F21-B402-8DC2C00E3B4A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BEDFD046-94EF-BAE9-FDD0-DE4DDBD918D0}"/>
              </a:ext>
            </a:extLst>
          </p:cNvPr>
          <p:cNvGrpSpPr/>
          <p:nvPr/>
        </p:nvGrpSpPr>
        <p:grpSpPr>
          <a:xfrm rot="5400000">
            <a:off x="8523818" y="1756596"/>
            <a:ext cx="656941" cy="312814"/>
            <a:chOff x="10498236" y="1580488"/>
            <a:chExt cx="656941" cy="312814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1095768D-E940-60FE-8565-DAAA5BF7BB9D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319A4FCC-C319-96BE-CAE2-D9DEFA9065B8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A1F6373A-BACC-E793-832A-B817898A818A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F26BBC15-7EA4-987B-7D96-59B01B30AEFC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83FE9BEA-54A6-45FC-65E1-703DEABCFD94}"/>
              </a:ext>
            </a:extLst>
          </p:cNvPr>
          <p:cNvGrpSpPr/>
          <p:nvPr/>
        </p:nvGrpSpPr>
        <p:grpSpPr>
          <a:xfrm rot="16200000">
            <a:off x="8930216" y="1756596"/>
            <a:ext cx="656941" cy="312814"/>
            <a:chOff x="10498236" y="1580488"/>
            <a:chExt cx="656941" cy="312814"/>
          </a:xfrm>
        </p:grpSpPr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F7785051-738D-9885-69DB-AA0D341AD62F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738D5DE8-72B8-B94C-891D-66CEB088B12D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3F8358B7-50A3-6A07-58BB-ED1EA51F61B0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BA66D159-26C2-386E-3216-88DF6249A754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FD402A2F-CFC2-FC3D-7AAA-392E0DBB05B6}"/>
              </a:ext>
            </a:extLst>
          </p:cNvPr>
          <p:cNvGrpSpPr/>
          <p:nvPr/>
        </p:nvGrpSpPr>
        <p:grpSpPr>
          <a:xfrm rot="5400000">
            <a:off x="9258726" y="1756596"/>
            <a:ext cx="656941" cy="312814"/>
            <a:chOff x="10498236" y="1580488"/>
            <a:chExt cx="656941" cy="312814"/>
          </a:xfrm>
        </p:grpSpPr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40A2825-C6BA-D3CE-8DC8-3CA495327947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85019694-21E8-47D1-1A5A-844A8ADE3778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74303DCC-2EC5-6FE6-4A9D-121A0B3F2AA4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E280B502-E8A2-DE65-C389-33664D2F13D2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EA3F2AA6-F8E0-55DA-9257-7A95F92D3BE6}"/>
              </a:ext>
            </a:extLst>
          </p:cNvPr>
          <p:cNvGrpSpPr/>
          <p:nvPr/>
        </p:nvGrpSpPr>
        <p:grpSpPr>
          <a:xfrm rot="16200000">
            <a:off x="9705763" y="1756596"/>
            <a:ext cx="656941" cy="312814"/>
            <a:chOff x="10498236" y="1580488"/>
            <a:chExt cx="656941" cy="312814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101B2FBB-3CAE-4835-231C-41E7D239FBAC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EA6E2CC4-737D-F9C2-05E2-786C9B772902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8FAAF762-846F-1951-E46B-3B254431C25A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D80F4E8-8CC3-CF3C-3B1A-71C1CBE46083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1F4F6EFA-048A-7A2D-AC1D-7E56F4CD6D9C}"/>
              </a:ext>
            </a:extLst>
          </p:cNvPr>
          <p:cNvGrpSpPr/>
          <p:nvPr/>
        </p:nvGrpSpPr>
        <p:grpSpPr>
          <a:xfrm rot="5400000">
            <a:off x="10034273" y="1756596"/>
            <a:ext cx="656941" cy="312814"/>
            <a:chOff x="10498236" y="1580488"/>
            <a:chExt cx="656941" cy="312814"/>
          </a:xfrm>
        </p:grpSpPr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882751D9-B17F-BB6C-C340-44AC2B78324E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2802689-45A0-7F79-BCE5-74E01DEAC645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02D1741A-1EC6-945B-1D7B-B48E16BF8EF9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7D07C257-269E-84CB-F9E7-03E3DD0613CB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15CF4D92-70C6-1D27-1F63-4A771DC1D8CE}"/>
              </a:ext>
            </a:extLst>
          </p:cNvPr>
          <p:cNvGrpSpPr/>
          <p:nvPr/>
        </p:nvGrpSpPr>
        <p:grpSpPr>
          <a:xfrm rot="16200000">
            <a:off x="10488083" y="1756596"/>
            <a:ext cx="656941" cy="312814"/>
            <a:chOff x="10498236" y="1580488"/>
            <a:chExt cx="656941" cy="312814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0834F046-42D1-59A1-324E-49C154D34745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412394DA-2075-6067-1F43-782E55C9BB39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3D67A778-E2EF-2585-69BF-FAAA9FEC87B2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36FC071B-B236-E93F-8F2D-561A6B5C45AD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C057CA21-0361-06D6-3ED5-865739EE7D68}"/>
              </a:ext>
            </a:extLst>
          </p:cNvPr>
          <p:cNvGrpSpPr/>
          <p:nvPr/>
        </p:nvGrpSpPr>
        <p:grpSpPr>
          <a:xfrm rot="5400000">
            <a:off x="10816593" y="1756596"/>
            <a:ext cx="656941" cy="312814"/>
            <a:chOff x="10498236" y="1580488"/>
            <a:chExt cx="656941" cy="312814"/>
          </a:xfrm>
        </p:grpSpPr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F0280695-EB28-51A6-F72D-B7A7FFFCAD26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DCC1E9D4-0107-8592-C776-36A0B3F206B6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5C92AC07-FDDB-0D0E-1FA0-DB7286ECB15F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03B4BCEF-42AF-9621-4638-48476C2AEE55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75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1D6CF5A-DD0F-3E49-9191-FFCD7F2A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7358" flipH="1" flipV="1">
            <a:off x="1754612" y="1931474"/>
            <a:ext cx="8902985" cy="37354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9CDBDF-FF8B-254A-A855-4BDB6FA534EF}"/>
              </a:ext>
            </a:extLst>
          </p:cNvPr>
          <p:cNvSpPr/>
          <p:nvPr/>
        </p:nvSpPr>
        <p:spPr>
          <a:xfrm>
            <a:off x="658813" y="1525699"/>
            <a:ext cx="10874375" cy="36004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DAEF0-E926-164E-B47D-A491F81A1575}"/>
              </a:ext>
            </a:extLst>
          </p:cNvPr>
          <p:cNvSpPr/>
          <p:nvPr/>
        </p:nvSpPr>
        <p:spPr>
          <a:xfrm>
            <a:off x="1105867" y="4203677"/>
            <a:ext cx="276202" cy="868275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B0FB9-7857-054C-9A76-F2EA855BEF01}"/>
              </a:ext>
            </a:extLst>
          </p:cNvPr>
          <p:cNvSpPr txBox="1"/>
          <p:nvPr/>
        </p:nvSpPr>
        <p:spPr>
          <a:xfrm>
            <a:off x="5241742" y="1160455"/>
            <a:ext cx="282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Length: </a:t>
            </a:r>
            <a:r>
              <a:rPr lang="en-US" dirty="0">
                <a:solidFill>
                  <a:srgbClr val="FF0000"/>
                </a:solidFill>
              </a:rPr>
              <a:t>98’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3A6FA-2AD8-2D48-B39B-56E9B655AD45}"/>
              </a:ext>
            </a:extLst>
          </p:cNvPr>
          <p:cNvSpPr txBox="1"/>
          <p:nvPr/>
        </p:nvSpPr>
        <p:spPr>
          <a:xfrm rot="16200000">
            <a:off x="-1128340" y="2536296"/>
            <a:ext cx="282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Area Width: </a:t>
            </a:r>
            <a:r>
              <a:rPr lang="en-US" dirty="0">
                <a:solidFill>
                  <a:srgbClr val="FF0000"/>
                </a:solidFill>
              </a:rPr>
              <a:t>32.’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6151D7-6A08-CF40-8621-6018FA4618CB}"/>
              </a:ext>
            </a:extLst>
          </p:cNvPr>
          <p:cNvSpPr/>
          <p:nvPr/>
        </p:nvSpPr>
        <p:spPr>
          <a:xfrm>
            <a:off x="1104704" y="3274154"/>
            <a:ext cx="276202" cy="868275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1A47FA-7E8B-1A42-84CF-E2030035BEC8}"/>
              </a:ext>
            </a:extLst>
          </p:cNvPr>
          <p:cNvSpPr/>
          <p:nvPr/>
        </p:nvSpPr>
        <p:spPr>
          <a:xfrm>
            <a:off x="1110521" y="2358591"/>
            <a:ext cx="276202" cy="868275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10FA25-EE3A-6E46-86E0-BCA4C4BAD74A}"/>
              </a:ext>
            </a:extLst>
          </p:cNvPr>
          <p:cNvSpPr/>
          <p:nvPr/>
        </p:nvSpPr>
        <p:spPr>
          <a:xfrm>
            <a:off x="10957351" y="2395706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72A019-163D-5242-A8EE-A07E80C99AC9}"/>
              </a:ext>
            </a:extLst>
          </p:cNvPr>
          <p:cNvSpPr/>
          <p:nvPr/>
        </p:nvSpPr>
        <p:spPr>
          <a:xfrm>
            <a:off x="10957351" y="3053428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73AF09-8501-CB4E-86B8-3A0D4939A20A}"/>
              </a:ext>
            </a:extLst>
          </p:cNvPr>
          <p:cNvSpPr/>
          <p:nvPr/>
        </p:nvSpPr>
        <p:spPr>
          <a:xfrm>
            <a:off x="10957351" y="3707049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8E885E-A880-034F-9F16-DD466589AD59}"/>
              </a:ext>
            </a:extLst>
          </p:cNvPr>
          <p:cNvSpPr/>
          <p:nvPr/>
        </p:nvSpPr>
        <p:spPr>
          <a:xfrm>
            <a:off x="10952435" y="4370500"/>
            <a:ext cx="157776" cy="65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AA4D9C-B4E7-D24C-8452-4C9329BAF947}"/>
              </a:ext>
            </a:extLst>
          </p:cNvPr>
          <p:cNvGrpSpPr/>
          <p:nvPr/>
        </p:nvGrpSpPr>
        <p:grpSpPr>
          <a:xfrm rot="210734">
            <a:off x="3160997" y="2821125"/>
            <a:ext cx="175401" cy="118747"/>
            <a:chOff x="3192748" y="2076216"/>
            <a:chExt cx="175401" cy="118747"/>
          </a:xfrm>
          <a:solidFill>
            <a:srgbClr val="7030A0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3413EB-93E5-C340-9CF6-90C1C78F08D1}"/>
                </a:ext>
              </a:extLst>
            </p:cNvPr>
            <p:cNvSpPr/>
            <p:nvPr/>
          </p:nvSpPr>
          <p:spPr>
            <a:xfrm rot="5400000">
              <a:off x="3223249" y="2045715"/>
              <a:ext cx="114400" cy="175401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9EA387E-8FF2-CE4B-9872-6431F14E7BEB}"/>
                </a:ext>
              </a:extLst>
            </p:cNvPr>
            <p:cNvSpPr/>
            <p:nvPr/>
          </p:nvSpPr>
          <p:spPr>
            <a:xfrm rot="5400000">
              <a:off x="3205464" y="206985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27F3592-8F7B-EA4D-81BA-AD9FA544207F}"/>
                </a:ext>
              </a:extLst>
            </p:cNvPr>
            <p:cNvSpPr/>
            <p:nvPr/>
          </p:nvSpPr>
          <p:spPr>
            <a:xfrm rot="5400000">
              <a:off x="3205464" y="213970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271B4CA-A3E9-C945-A390-1E248D2C95A4}"/>
                </a:ext>
              </a:extLst>
            </p:cNvPr>
            <p:cNvSpPr/>
            <p:nvPr/>
          </p:nvSpPr>
          <p:spPr>
            <a:xfrm rot="5400000">
              <a:off x="3310239" y="2136528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9264F5-91B9-0248-9D13-BE924E13123C}"/>
                </a:ext>
              </a:extLst>
            </p:cNvPr>
            <p:cNvSpPr/>
            <p:nvPr/>
          </p:nvSpPr>
          <p:spPr>
            <a:xfrm rot="5400000">
              <a:off x="3310239" y="206985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5479563-3F08-D249-86AD-DA9334EB850B}"/>
              </a:ext>
            </a:extLst>
          </p:cNvPr>
          <p:cNvGrpSpPr/>
          <p:nvPr/>
        </p:nvGrpSpPr>
        <p:grpSpPr>
          <a:xfrm rot="188100">
            <a:off x="3446747" y="3008451"/>
            <a:ext cx="175401" cy="118747"/>
            <a:chOff x="3192748" y="2076216"/>
            <a:chExt cx="175401" cy="118747"/>
          </a:xfrm>
          <a:solidFill>
            <a:srgbClr val="7030A0"/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ADA40F8-E10F-634E-80DA-95618E1204B2}"/>
                </a:ext>
              </a:extLst>
            </p:cNvPr>
            <p:cNvSpPr/>
            <p:nvPr/>
          </p:nvSpPr>
          <p:spPr>
            <a:xfrm rot="5400000">
              <a:off x="3223249" y="2045715"/>
              <a:ext cx="114400" cy="175401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2E29408-689F-1E4E-A124-C1D394103237}"/>
                </a:ext>
              </a:extLst>
            </p:cNvPr>
            <p:cNvSpPr/>
            <p:nvPr/>
          </p:nvSpPr>
          <p:spPr>
            <a:xfrm rot="5400000">
              <a:off x="3205464" y="206985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5DB598E-996B-D14A-B61D-1DC27AAE7C4D}"/>
                </a:ext>
              </a:extLst>
            </p:cNvPr>
            <p:cNvSpPr/>
            <p:nvPr/>
          </p:nvSpPr>
          <p:spPr>
            <a:xfrm rot="5400000">
              <a:off x="3205464" y="213970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B618D99-45A9-9B4E-9F5F-E869681891D4}"/>
                </a:ext>
              </a:extLst>
            </p:cNvPr>
            <p:cNvSpPr/>
            <p:nvPr/>
          </p:nvSpPr>
          <p:spPr>
            <a:xfrm rot="5400000">
              <a:off x="3310239" y="2136528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F2E05BB-A2F3-954D-9E8F-CFBFA36BD2F2}"/>
                </a:ext>
              </a:extLst>
            </p:cNvPr>
            <p:cNvSpPr/>
            <p:nvPr/>
          </p:nvSpPr>
          <p:spPr>
            <a:xfrm rot="5400000">
              <a:off x="3310239" y="2069853"/>
              <a:ext cx="45719" cy="64801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463C1CB-4C63-9C93-0232-4A3B6CBD6F04}"/>
              </a:ext>
            </a:extLst>
          </p:cNvPr>
          <p:cNvGrpSpPr/>
          <p:nvPr/>
        </p:nvGrpSpPr>
        <p:grpSpPr>
          <a:xfrm rot="16200000">
            <a:off x="609171" y="1729502"/>
            <a:ext cx="656941" cy="312814"/>
            <a:chOff x="10498236" y="1580488"/>
            <a:chExt cx="656941" cy="31281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E7591A-C3C5-6746-8116-AB5341F774E0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7401E3D-2EA2-BD45-89CB-5683B5F594ED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FA36CB2-6482-784D-AEBD-B6B58FEF388C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625FE6EF-7AE7-8E4C-8856-F582D71F8190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796A7416-4C2B-7443-9D27-76D499FE61D2}"/>
              </a:ext>
            </a:extLst>
          </p:cNvPr>
          <p:cNvSpPr/>
          <p:nvPr/>
        </p:nvSpPr>
        <p:spPr>
          <a:xfrm>
            <a:off x="11141677" y="2419263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3D14B6EE-57A0-E34F-A176-A164F99793E5}"/>
              </a:ext>
            </a:extLst>
          </p:cNvPr>
          <p:cNvSpPr/>
          <p:nvPr/>
        </p:nvSpPr>
        <p:spPr>
          <a:xfrm>
            <a:off x="11141677" y="2636711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AE5E15C-62CF-5E41-8B71-114396C61C0E}"/>
              </a:ext>
            </a:extLst>
          </p:cNvPr>
          <p:cNvSpPr/>
          <p:nvPr/>
        </p:nvSpPr>
        <p:spPr>
          <a:xfrm>
            <a:off x="11141677" y="285416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5F92E24-C8EC-7C43-A8C9-FED22A7CA38E}"/>
              </a:ext>
            </a:extLst>
          </p:cNvPr>
          <p:cNvSpPr/>
          <p:nvPr/>
        </p:nvSpPr>
        <p:spPr>
          <a:xfrm>
            <a:off x="11141677" y="3101346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6027DDA-01ED-0042-BC9C-02BEAB88FE06}"/>
              </a:ext>
            </a:extLst>
          </p:cNvPr>
          <p:cNvSpPr/>
          <p:nvPr/>
        </p:nvSpPr>
        <p:spPr>
          <a:xfrm>
            <a:off x="11141677" y="3318794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BA0CC8F-F650-1940-8D89-F343EA935ACA}"/>
              </a:ext>
            </a:extLst>
          </p:cNvPr>
          <p:cNvSpPr/>
          <p:nvPr/>
        </p:nvSpPr>
        <p:spPr>
          <a:xfrm>
            <a:off x="11141677" y="3536243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CA49AC7-1173-614C-B8F4-D5E6C9F39E96}"/>
              </a:ext>
            </a:extLst>
          </p:cNvPr>
          <p:cNvSpPr/>
          <p:nvPr/>
        </p:nvSpPr>
        <p:spPr>
          <a:xfrm>
            <a:off x="11141677" y="374440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81626D4-CF76-A64E-B83E-412CEAAEEDF8}"/>
              </a:ext>
            </a:extLst>
          </p:cNvPr>
          <p:cNvSpPr/>
          <p:nvPr/>
        </p:nvSpPr>
        <p:spPr>
          <a:xfrm>
            <a:off x="11141677" y="396184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1CDDE92-A97A-BA41-A86B-72D53E2D2CF2}"/>
              </a:ext>
            </a:extLst>
          </p:cNvPr>
          <p:cNvSpPr/>
          <p:nvPr/>
        </p:nvSpPr>
        <p:spPr>
          <a:xfrm>
            <a:off x="11141677" y="4179297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F2F00AC-2C2E-9C49-AA88-C4D6ACABCAAC}"/>
              </a:ext>
            </a:extLst>
          </p:cNvPr>
          <p:cNvSpPr/>
          <p:nvPr/>
        </p:nvSpPr>
        <p:spPr>
          <a:xfrm>
            <a:off x="11141677" y="4420908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ED7C7C3-AEEA-A54E-969D-9CF2EF2D561B}"/>
              </a:ext>
            </a:extLst>
          </p:cNvPr>
          <p:cNvSpPr/>
          <p:nvPr/>
        </p:nvSpPr>
        <p:spPr>
          <a:xfrm>
            <a:off x="11141677" y="4638356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4E5A20B-9522-FA45-8276-007406F50280}"/>
              </a:ext>
            </a:extLst>
          </p:cNvPr>
          <p:cNvSpPr/>
          <p:nvPr/>
        </p:nvSpPr>
        <p:spPr>
          <a:xfrm>
            <a:off x="11141677" y="4855805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7F105BF-E92C-8145-8125-650259FED8BF}"/>
              </a:ext>
            </a:extLst>
          </p:cNvPr>
          <p:cNvSpPr/>
          <p:nvPr/>
        </p:nvSpPr>
        <p:spPr>
          <a:xfrm>
            <a:off x="927975" y="2388784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037CEAE-50E0-3D40-B13B-FC8E2E35429B}"/>
              </a:ext>
            </a:extLst>
          </p:cNvPr>
          <p:cNvSpPr/>
          <p:nvPr/>
        </p:nvSpPr>
        <p:spPr>
          <a:xfrm>
            <a:off x="927975" y="2628003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D971A33-1422-C045-B2C2-BF9121CEB13C}"/>
              </a:ext>
            </a:extLst>
          </p:cNvPr>
          <p:cNvSpPr/>
          <p:nvPr/>
        </p:nvSpPr>
        <p:spPr>
          <a:xfrm>
            <a:off x="927975" y="2823681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66711E3-E86D-CB4C-A189-29454595FDE6}"/>
              </a:ext>
            </a:extLst>
          </p:cNvPr>
          <p:cNvSpPr/>
          <p:nvPr/>
        </p:nvSpPr>
        <p:spPr>
          <a:xfrm>
            <a:off x="927975" y="3034137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E7294ABF-77E1-2641-8F29-F94B29439FBA}"/>
              </a:ext>
            </a:extLst>
          </p:cNvPr>
          <p:cNvSpPr/>
          <p:nvPr/>
        </p:nvSpPr>
        <p:spPr>
          <a:xfrm>
            <a:off x="920718" y="3326717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3AB6149-A290-224F-964E-6FF14812CEF7}"/>
              </a:ext>
            </a:extLst>
          </p:cNvPr>
          <p:cNvSpPr/>
          <p:nvPr/>
        </p:nvSpPr>
        <p:spPr>
          <a:xfrm>
            <a:off x="920718" y="3565936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B5E2A00-3574-D243-9730-344199BECCCB}"/>
              </a:ext>
            </a:extLst>
          </p:cNvPr>
          <p:cNvSpPr/>
          <p:nvPr/>
        </p:nvSpPr>
        <p:spPr>
          <a:xfrm>
            <a:off x="920718" y="3761614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67EEF6A-6123-3242-B5F2-D1CAB437BE82}"/>
              </a:ext>
            </a:extLst>
          </p:cNvPr>
          <p:cNvSpPr/>
          <p:nvPr/>
        </p:nvSpPr>
        <p:spPr>
          <a:xfrm>
            <a:off x="920718" y="397207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5DF9C2A7-4215-7C4F-979C-A8038C16994C}"/>
              </a:ext>
            </a:extLst>
          </p:cNvPr>
          <p:cNvSpPr/>
          <p:nvPr/>
        </p:nvSpPr>
        <p:spPr>
          <a:xfrm>
            <a:off x="927976" y="4233860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BD0A8E9-3D34-A044-91E1-4420D966527E}"/>
              </a:ext>
            </a:extLst>
          </p:cNvPr>
          <p:cNvSpPr/>
          <p:nvPr/>
        </p:nvSpPr>
        <p:spPr>
          <a:xfrm>
            <a:off x="927976" y="4473079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DB3CFF0-CA5B-5E48-B03B-77BF9AA4DE39}"/>
              </a:ext>
            </a:extLst>
          </p:cNvPr>
          <p:cNvSpPr/>
          <p:nvPr/>
        </p:nvSpPr>
        <p:spPr>
          <a:xfrm>
            <a:off x="927976" y="4668757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5A2EF3F1-8B5C-9F47-8514-FE4F3FF39B94}"/>
              </a:ext>
            </a:extLst>
          </p:cNvPr>
          <p:cNvSpPr/>
          <p:nvPr/>
        </p:nvSpPr>
        <p:spPr>
          <a:xfrm>
            <a:off x="927976" y="4879213"/>
            <a:ext cx="145311" cy="1423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DF3A6F-CD77-CD42-BC32-D1942991EE92}"/>
              </a:ext>
            </a:extLst>
          </p:cNvPr>
          <p:cNvSpPr/>
          <p:nvPr/>
        </p:nvSpPr>
        <p:spPr>
          <a:xfrm rot="641098">
            <a:off x="1722714" y="4837477"/>
            <a:ext cx="1059543" cy="10885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B49EADF-2E5B-9C9A-018E-B948E1A4617E}"/>
              </a:ext>
            </a:extLst>
          </p:cNvPr>
          <p:cNvGrpSpPr/>
          <p:nvPr/>
        </p:nvGrpSpPr>
        <p:grpSpPr>
          <a:xfrm rot="5400000">
            <a:off x="937681" y="1729502"/>
            <a:ext cx="656941" cy="312814"/>
            <a:chOff x="10498236" y="1580488"/>
            <a:chExt cx="656941" cy="31281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0BBBBBB-8594-D179-BAFF-83BA205D8067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1E91D4B-86A8-1D0C-8D5F-E065F8A20B5F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4D35850-C95A-14FE-3F37-FA3B27971D62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2A6B797-D40A-0F37-9991-0DB648CCF767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D7C4306-FAB3-27A7-E32D-C4CCF469A35E}"/>
              </a:ext>
            </a:extLst>
          </p:cNvPr>
          <p:cNvGrpSpPr/>
          <p:nvPr/>
        </p:nvGrpSpPr>
        <p:grpSpPr>
          <a:xfrm rot="16200000">
            <a:off x="1344079" y="1729502"/>
            <a:ext cx="656941" cy="312814"/>
            <a:chOff x="10498236" y="1580488"/>
            <a:chExt cx="656941" cy="312814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36259BD9-72CE-360B-CAB1-2FB03806934D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0A6DA879-06C8-9072-E801-E2E3AC58D3FB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893FAD72-201B-1D9D-F01C-D893356845D9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225286CB-E3F9-6987-E9EC-28D06BC219C4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4AC24E1-B9D3-CEE7-1DDA-1120BCC2CC1D}"/>
              </a:ext>
            </a:extLst>
          </p:cNvPr>
          <p:cNvGrpSpPr/>
          <p:nvPr/>
        </p:nvGrpSpPr>
        <p:grpSpPr>
          <a:xfrm rot="5400000">
            <a:off x="1672589" y="1729502"/>
            <a:ext cx="656941" cy="312814"/>
            <a:chOff x="10498236" y="1580488"/>
            <a:chExt cx="656941" cy="312814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2571AD5-E578-26F7-6F59-93F0BBD5FFE3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9DF5272D-E186-CF8F-E3FB-3AF483E65BF8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E79ED4C9-17E6-0BD2-62F6-2A39C51252B5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54FDCCE4-4769-3E00-7BB7-B7B756CFF87B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63FE891-D2FD-14F5-36CC-9F20938E7FB9}"/>
              </a:ext>
            </a:extLst>
          </p:cNvPr>
          <p:cNvGrpSpPr/>
          <p:nvPr/>
        </p:nvGrpSpPr>
        <p:grpSpPr>
          <a:xfrm rot="16200000">
            <a:off x="2119626" y="1729502"/>
            <a:ext cx="656941" cy="312814"/>
            <a:chOff x="10498236" y="1580488"/>
            <a:chExt cx="656941" cy="312814"/>
          </a:xfrm>
        </p:grpSpPr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5F6F92BF-FADE-AFA2-28AB-CDF642CC3095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300DDEC4-1448-51F9-7460-B5DF2630C77B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45AD7E9A-3686-EFBE-97C5-E99191267A8B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1FAC4A9-8E06-E595-86CA-CAE9EE6C7F47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7BA43C7D-1DD8-61F5-518C-63B8C60B68FB}"/>
              </a:ext>
            </a:extLst>
          </p:cNvPr>
          <p:cNvGrpSpPr/>
          <p:nvPr/>
        </p:nvGrpSpPr>
        <p:grpSpPr>
          <a:xfrm rot="5400000">
            <a:off x="2448136" y="1729502"/>
            <a:ext cx="656941" cy="312814"/>
            <a:chOff x="10498236" y="1580488"/>
            <a:chExt cx="656941" cy="312814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D4F5D94D-EC1C-33CA-06DB-E76EC9DE2CD7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2AA73C17-5FB1-B719-4DEA-1A91C1E22E06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96E86F6-D131-CC09-723A-B5A0D7FF1D1C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FD740C1B-5C95-2FEF-E556-9DDAA2A23549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01F852A6-B500-0343-A08C-4269163C4F9D}"/>
              </a:ext>
            </a:extLst>
          </p:cNvPr>
          <p:cNvGrpSpPr/>
          <p:nvPr/>
        </p:nvGrpSpPr>
        <p:grpSpPr>
          <a:xfrm rot="16200000">
            <a:off x="2901946" y="1729502"/>
            <a:ext cx="656941" cy="312814"/>
            <a:chOff x="10498236" y="1580488"/>
            <a:chExt cx="656941" cy="312814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8DCB7E91-87CE-A33C-8E4B-FEE3030FC483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FF18E675-9E21-4DB2-DDFB-6B1959EC8321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37B5A9CB-589C-BCF1-EA0C-83A1ABE8FC21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047412BA-86D8-8166-239C-5FDB17A3DD3C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281E7942-0C6B-544D-2072-431A9B166B68}"/>
              </a:ext>
            </a:extLst>
          </p:cNvPr>
          <p:cNvGrpSpPr/>
          <p:nvPr/>
        </p:nvGrpSpPr>
        <p:grpSpPr>
          <a:xfrm rot="5400000">
            <a:off x="3230456" y="1729502"/>
            <a:ext cx="656941" cy="312814"/>
            <a:chOff x="10498236" y="1580488"/>
            <a:chExt cx="656941" cy="312814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DC227AE0-9BD8-B302-46A7-C720AEFA2B08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7F1B7BB1-1893-2486-0D53-F94DD55A7ED9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8554816A-894F-A32F-0102-14F2D584B2FF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A2FA98A8-EBE2-2C35-2632-7ECAC9B388B5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AEC53731-8F9E-A1C2-47A7-3CCB5ABA1045}"/>
              </a:ext>
            </a:extLst>
          </p:cNvPr>
          <p:cNvGrpSpPr/>
          <p:nvPr/>
        </p:nvGrpSpPr>
        <p:grpSpPr>
          <a:xfrm rot="16200000">
            <a:off x="3650403" y="1743048"/>
            <a:ext cx="656941" cy="312814"/>
            <a:chOff x="10498236" y="1580488"/>
            <a:chExt cx="656941" cy="312814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56FB3E5C-DBB0-0911-7CA7-2E42D2CD6032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0246C37E-FD52-0380-9DDA-27C37FEAF027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33069C34-1ECE-0845-CF6D-7C98A709EBEA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9FE22477-0324-BE1B-787B-B0642A78E593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10A7A78F-5CBC-48FB-6CEB-9CBCC996C4CD}"/>
              </a:ext>
            </a:extLst>
          </p:cNvPr>
          <p:cNvGrpSpPr/>
          <p:nvPr/>
        </p:nvGrpSpPr>
        <p:grpSpPr>
          <a:xfrm rot="5400000">
            <a:off x="3978913" y="1743048"/>
            <a:ext cx="656941" cy="312814"/>
            <a:chOff x="10498236" y="1580488"/>
            <a:chExt cx="656941" cy="312814"/>
          </a:xfrm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4D98425-322F-E04B-A540-B0A0B2A37E98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10E810C7-BEA1-8850-5417-C0F1583ECB45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BC3FD445-4E8F-8339-EF86-84AABBE75734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5A819E37-B604-89B4-83F4-4470F036C526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24DE888A-A745-D2BF-A56B-7CE57ECA6565}"/>
              </a:ext>
            </a:extLst>
          </p:cNvPr>
          <p:cNvGrpSpPr/>
          <p:nvPr/>
        </p:nvGrpSpPr>
        <p:grpSpPr>
          <a:xfrm rot="16200000">
            <a:off x="4419172" y="1746436"/>
            <a:ext cx="656941" cy="312814"/>
            <a:chOff x="10498236" y="1580488"/>
            <a:chExt cx="656941" cy="312814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906B7789-2D60-63E2-6E03-F812DBF7D8D7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F48DED4C-A3A2-2436-7E4F-A550B45FEA9A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024ED670-B1A3-855D-360F-0FA8D207C9E9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25039513-33C8-D65B-DD97-74B43C64A86E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D1B5EBAF-A573-BAA2-F8C8-2F55EBF5C121}"/>
              </a:ext>
            </a:extLst>
          </p:cNvPr>
          <p:cNvGrpSpPr/>
          <p:nvPr/>
        </p:nvGrpSpPr>
        <p:grpSpPr>
          <a:xfrm rot="5400000">
            <a:off x="4747682" y="1746436"/>
            <a:ext cx="656941" cy="312814"/>
            <a:chOff x="10498236" y="1580488"/>
            <a:chExt cx="656941" cy="312814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026F860A-DA58-2DF7-765A-4EC80A862E94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6685ADF0-D669-7088-865B-DD2CCB7E62AB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6F278DDE-8453-1828-E678-30E8F8774C85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09CA0D91-341C-6A06-C250-08EE7F938A4D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249991E6-7FB1-61FE-611D-04B897DB1B4D}"/>
              </a:ext>
            </a:extLst>
          </p:cNvPr>
          <p:cNvGrpSpPr/>
          <p:nvPr/>
        </p:nvGrpSpPr>
        <p:grpSpPr>
          <a:xfrm rot="16200000">
            <a:off x="5154080" y="1746436"/>
            <a:ext cx="656941" cy="312814"/>
            <a:chOff x="10498236" y="1580488"/>
            <a:chExt cx="656941" cy="312814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24D0A926-AC34-E2F6-E264-C8EE2871C914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A12A80F3-F618-4E6E-2C4F-D8C934E8F8C2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0593E157-6FD6-DCB5-C97A-F34BF2C5003F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A7B00535-7688-841A-5388-E388FAB8C63F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6AFA66BF-AA1D-D39B-6BFC-92941D34E665}"/>
              </a:ext>
            </a:extLst>
          </p:cNvPr>
          <p:cNvGrpSpPr/>
          <p:nvPr/>
        </p:nvGrpSpPr>
        <p:grpSpPr>
          <a:xfrm rot="5400000">
            <a:off x="5482590" y="1746436"/>
            <a:ext cx="656941" cy="312814"/>
            <a:chOff x="10498236" y="1580488"/>
            <a:chExt cx="656941" cy="312814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A01FE14-8572-0BF5-197E-A5184291F4E6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AF8583CC-419C-13E8-017F-5E029D242284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7B68218F-1C05-5D86-E7D7-A4F5FCFBD714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C27A9007-8553-627C-CF9E-F27FA2F51A36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AC26519D-1101-5EAB-4E56-225A667E75EF}"/>
              </a:ext>
            </a:extLst>
          </p:cNvPr>
          <p:cNvGrpSpPr/>
          <p:nvPr/>
        </p:nvGrpSpPr>
        <p:grpSpPr>
          <a:xfrm rot="16200000">
            <a:off x="5929627" y="1746436"/>
            <a:ext cx="656941" cy="312814"/>
            <a:chOff x="10498236" y="1580488"/>
            <a:chExt cx="656941" cy="312814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6BAF8054-DA63-6966-CAAC-A437B37DD08E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A3C02381-6D3C-5BC5-7C81-E551906CD2ED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0B279776-FBCF-E41D-76C7-3DA1A46E2424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7F891BEF-D368-FABC-8449-5C6EBC95FA80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65279861-9AE2-D344-2096-74489429757A}"/>
              </a:ext>
            </a:extLst>
          </p:cNvPr>
          <p:cNvGrpSpPr/>
          <p:nvPr/>
        </p:nvGrpSpPr>
        <p:grpSpPr>
          <a:xfrm rot="5400000">
            <a:off x="6258137" y="1746436"/>
            <a:ext cx="656941" cy="312814"/>
            <a:chOff x="10498236" y="1580488"/>
            <a:chExt cx="656941" cy="312814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1E3FEF85-3A20-A712-B6C7-7690DBA4217F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2C8BF1E3-6432-9932-EADD-CA2089633563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6E5D5234-041B-BD19-4F7E-87892852BD1B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F766A9F2-637D-C9F0-6DD6-399DFFAE5158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180A56DC-D77B-A44F-0619-C8703D7F53F5}"/>
              </a:ext>
            </a:extLst>
          </p:cNvPr>
          <p:cNvGrpSpPr/>
          <p:nvPr/>
        </p:nvGrpSpPr>
        <p:grpSpPr>
          <a:xfrm rot="16200000">
            <a:off x="6711947" y="1746436"/>
            <a:ext cx="656941" cy="312814"/>
            <a:chOff x="10498236" y="1580488"/>
            <a:chExt cx="656941" cy="312814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304FFCED-77B4-C26D-7CC2-DE7842EE5C5D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40F232A1-7906-AE09-4B41-BFFF9A891D81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03487BB6-26A0-09C1-9C7F-F7664AB0101F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15335E3A-53BC-00C2-8B5F-29A391566B96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38C60490-292E-3A17-97A3-54FA61B89412}"/>
              </a:ext>
            </a:extLst>
          </p:cNvPr>
          <p:cNvGrpSpPr/>
          <p:nvPr/>
        </p:nvGrpSpPr>
        <p:grpSpPr>
          <a:xfrm rot="5400000">
            <a:off x="7040457" y="1746436"/>
            <a:ext cx="656941" cy="312814"/>
            <a:chOff x="10498236" y="1580488"/>
            <a:chExt cx="656941" cy="312814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7D28A924-79A4-3F94-A945-719390FAE1A8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40A2250-AC86-8E00-575E-86CDBE6B0737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83FAA3F-312A-2BA3-6122-DAE46A4FD904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F8D3CA54-9ACF-BE72-521E-A0A7A32F9E82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B4EE54CA-FF11-92C0-0EA7-0C92172CD293}"/>
              </a:ext>
            </a:extLst>
          </p:cNvPr>
          <p:cNvGrpSpPr/>
          <p:nvPr/>
        </p:nvGrpSpPr>
        <p:grpSpPr>
          <a:xfrm rot="16200000">
            <a:off x="7460404" y="1759982"/>
            <a:ext cx="656941" cy="312814"/>
            <a:chOff x="10498236" y="1580488"/>
            <a:chExt cx="656941" cy="312814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C688DAEE-0D8C-E425-6677-8341CEB5AC05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CD8448E9-FE00-675A-9945-100BBA0267CA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AD72436E-06B0-2CDE-0933-E93D891B4BBA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FC66ECF1-6E69-D5D0-C16D-CDFC7245AB7A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88536C4B-E460-B1E3-8B6E-5443AA25E4D8}"/>
              </a:ext>
            </a:extLst>
          </p:cNvPr>
          <p:cNvGrpSpPr/>
          <p:nvPr/>
        </p:nvGrpSpPr>
        <p:grpSpPr>
          <a:xfrm rot="5400000">
            <a:off x="7788914" y="1759982"/>
            <a:ext cx="656941" cy="312814"/>
            <a:chOff x="10498236" y="1580488"/>
            <a:chExt cx="656941" cy="312814"/>
          </a:xfrm>
        </p:grpSpPr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AD316883-7E8A-84DD-BAF6-541529D4B286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3B41E911-A222-74C9-870E-5249677CB9C6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5E34F28D-E1DB-9E91-87D6-E73FB89073F5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4D94C466-3B46-E474-9C93-B86E427B54CB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416E0726-A5A5-F60D-6E5D-FC8CDBFFFB49}"/>
              </a:ext>
            </a:extLst>
          </p:cNvPr>
          <p:cNvGrpSpPr/>
          <p:nvPr/>
        </p:nvGrpSpPr>
        <p:grpSpPr>
          <a:xfrm rot="16200000">
            <a:off x="8195308" y="1756596"/>
            <a:ext cx="656941" cy="312814"/>
            <a:chOff x="10498236" y="1580488"/>
            <a:chExt cx="656941" cy="312814"/>
          </a:xfrm>
        </p:grpSpPr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8938B33B-D867-EAEB-EB27-3991A1D069AC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47394A05-3FBF-EA1B-F776-E350CFF0BD7A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087DD4B2-0D20-D270-CB4C-8D3AE9D2A91C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77FB970C-E92A-7F21-B402-8DC2C00E3B4A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BEDFD046-94EF-BAE9-FDD0-DE4DDBD918D0}"/>
              </a:ext>
            </a:extLst>
          </p:cNvPr>
          <p:cNvGrpSpPr/>
          <p:nvPr/>
        </p:nvGrpSpPr>
        <p:grpSpPr>
          <a:xfrm rot="5400000">
            <a:off x="8523818" y="1756596"/>
            <a:ext cx="656941" cy="312814"/>
            <a:chOff x="10498236" y="1580488"/>
            <a:chExt cx="656941" cy="312814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1095768D-E940-60FE-8565-DAAA5BF7BB9D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319A4FCC-C319-96BE-CAE2-D9DEFA9065B8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A1F6373A-BACC-E793-832A-B817898A818A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F26BBC15-7EA4-987B-7D96-59B01B30AEFC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83FE9BEA-54A6-45FC-65E1-703DEABCFD94}"/>
              </a:ext>
            </a:extLst>
          </p:cNvPr>
          <p:cNvGrpSpPr/>
          <p:nvPr/>
        </p:nvGrpSpPr>
        <p:grpSpPr>
          <a:xfrm rot="16200000">
            <a:off x="8930216" y="1756596"/>
            <a:ext cx="656941" cy="312814"/>
            <a:chOff x="10498236" y="1580488"/>
            <a:chExt cx="656941" cy="312814"/>
          </a:xfrm>
        </p:grpSpPr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F7785051-738D-9885-69DB-AA0D341AD62F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738D5DE8-72B8-B94C-891D-66CEB088B12D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3F8358B7-50A3-6A07-58BB-ED1EA51F61B0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BA66D159-26C2-386E-3216-88DF6249A754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FD402A2F-CFC2-FC3D-7AAA-392E0DBB05B6}"/>
              </a:ext>
            </a:extLst>
          </p:cNvPr>
          <p:cNvGrpSpPr/>
          <p:nvPr/>
        </p:nvGrpSpPr>
        <p:grpSpPr>
          <a:xfrm rot="5400000">
            <a:off x="9258726" y="1756596"/>
            <a:ext cx="656941" cy="312814"/>
            <a:chOff x="10498236" y="1580488"/>
            <a:chExt cx="656941" cy="312814"/>
          </a:xfrm>
        </p:grpSpPr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40A2825-C6BA-D3CE-8DC8-3CA495327947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85019694-21E8-47D1-1A5A-844A8ADE3778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74303DCC-2EC5-6FE6-4A9D-121A0B3F2AA4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E280B502-E8A2-DE65-C389-33664D2F13D2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EA3F2AA6-F8E0-55DA-9257-7A95F92D3BE6}"/>
              </a:ext>
            </a:extLst>
          </p:cNvPr>
          <p:cNvGrpSpPr/>
          <p:nvPr/>
        </p:nvGrpSpPr>
        <p:grpSpPr>
          <a:xfrm rot="16200000">
            <a:off x="9705763" y="1756596"/>
            <a:ext cx="656941" cy="312814"/>
            <a:chOff x="10498236" y="1580488"/>
            <a:chExt cx="656941" cy="312814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101B2FBB-3CAE-4835-231C-41E7D239FBAC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EA6E2CC4-737D-F9C2-05E2-786C9B772902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8FAAF762-846F-1951-E46B-3B254431C25A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D80F4E8-8CC3-CF3C-3B1A-71C1CBE46083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1F4F6EFA-048A-7A2D-AC1D-7E56F4CD6D9C}"/>
              </a:ext>
            </a:extLst>
          </p:cNvPr>
          <p:cNvGrpSpPr/>
          <p:nvPr/>
        </p:nvGrpSpPr>
        <p:grpSpPr>
          <a:xfrm rot="5400000">
            <a:off x="10034273" y="1756596"/>
            <a:ext cx="656941" cy="312814"/>
            <a:chOff x="10498236" y="1580488"/>
            <a:chExt cx="656941" cy="312814"/>
          </a:xfrm>
        </p:grpSpPr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882751D9-B17F-BB6C-C340-44AC2B78324E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2802689-45A0-7F79-BCE5-74E01DEAC645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02D1741A-1EC6-945B-1D7B-B48E16BF8EF9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7D07C257-269E-84CB-F9E7-03E3DD0613CB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15CF4D92-70C6-1D27-1F63-4A771DC1D8CE}"/>
              </a:ext>
            </a:extLst>
          </p:cNvPr>
          <p:cNvGrpSpPr/>
          <p:nvPr/>
        </p:nvGrpSpPr>
        <p:grpSpPr>
          <a:xfrm rot="16200000">
            <a:off x="10488083" y="1756596"/>
            <a:ext cx="656941" cy="312814"/>
            <a:chOff x="10498236" y="1580488"/>
            <a:chExt cx="656941" cy="312814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0834F046-42D1-59A1-324E-49C154D34745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412394DA-2075-6067-1F43-782E55C9BB39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3D67A778-E2EF-2585-69BF-FAAA9FEC87B2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36FC071B-B236-E93F-8F2D-561A6B5C45AD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C057CA21-0361-06D6-3ED5-865739EE7D68}"/>
              </a:ext>
            </a:extLst>
          </p:cNvPr>
          <p:cNvGrpSpPr/>
          <p:nvPr/>
        </p:nvGrpSpPr>
        <p:grpSpPr>
          <a:xfrm rot="5400000">
            <a:off x="10816593" y="1756596"/>
            <a:ext cx="656941" cy="312814"/>
            <a:chOff x="10498236" y="1580488"/>
            <a:chExt cx="656941" cy="312814"/>
          </a:xfrm>
        </p:grpSpPr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F0280695-EB28-51A6-F72D-B7A7FFFCAD26}"/>
                </a:ext>
              </a:extLst>
            </p:cNvPr>
            <p:cNvSpPr/>
            <p:nvPr/>
          </p:nvSpPr>
          <p:spPr>
            <a:xfrm rot="5400000">
              <a:off x="10747819" y="1485943"/>
              <a:ext cx="157776" cy="6569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DCC1E9D4-0107-8592-C776-36A0B3F206B6}"/>
                </a:ext>
              </a:extLst>
            </p:cNvPr>
            <p:cNvSpPr/>
            <p:nvPr/>
          </p:nvSpPr>
          <p:spPr>
            <a:xfrm>
              <a:off x="10562191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5C92AC07-FDDB-0D0E-1FA0-DB7286ECB15F}"/>
                </a:ext>
              </a:extLst>
            </p:cNvPr>
            <p:cNvSpPr/>
            <p:nvPr/>
          </p:nvSpPr>
          <p:spPr>
            <a:xfrm>
              <a:off x="10767752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03B4BCEF-42AF-9621-4638-48476C2AEE55}"/>
                </a:ext>
              </a:extLst>
            </p:cNvPr>
            <p:cNvSpPr/>
            <p:nvPr/>
          </p:nvSpPr>
          <p:spPr>
            <a:xfrm>
              <a:off x="10966227" y="1580488"/>
              <a:ext cx="145311" cy="1423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584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229</Words>
  <Application>Microsoft Macintosh PowerPoint</Application>
  <PresentationFormat>Custom</PresentationFormat>
  <Paragraphs>47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Betz</dc:creator>
  <cp:lastModifiedBy>Johannes Betz</cp:lastModifiedBy>
  <cp:revision>16</cp:revision>
  <dcterms:created xsi:type="dcterms:W3CDTF">2022-03-29T15:18:47Z</dcterms:created>
  <dcterms:modified xsi:type="dcterms:W3CDTF">2022-05-06T21:25:46Z</dcterms:modified>
</cp:coreProperties>
</file>