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9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14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67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3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7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6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1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E76A-0764-4EEE-BBC1-A6D8FC442B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rchitecture/patterns/sidecar" TargetMode="External"/><Relationship Id="rId4" Type="http://schemas.openxmlformats.org/officeDocument/2006/relationships/hyperlink" Target="https://docs.microsoft.com/en-us/azure/architecture/patterns/ambassad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Ambassadors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Definition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/>
              <a:t>an ambassador container brokers interactions between the </a:t>
            </a:r>
            <a:r>
              <a:rPr lang="en-US" altLang="zh-CN" dirty="0" smtClean="0"/>
              <a:t>application container </a:t>
            </a:r>
            <a:r>
              <a:rPr lang="en-US" altLang="zh-CN" dirty="0"/>
              <a:t>and the rest of the world. As with other single-node patterns, the two </a:t>
            </a:r>
            <a:r>
              <a:rPr lang="en-US" altLang="zh-CN" dirty="0" smtClean="0"/>
              <a:t>containers </a:t>
            </a:r>
            <a:r>
              <a:rPr lang="en-US" altLang="zh-CN" dirty="0"/>
              <a:t>are tightly linked in a symbiotic pairing that is scheduled to a single machine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57" y="3694772"/>
            <a:ext cx="8156456" cy="2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Ambassadors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vs Sidecar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311448" y="1277738"/>
            <a:ext cx="8961897" cy="5480344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8" descr="Diagram of the Ambassador patter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48" y="1340609"/>
            <a:ext cx="8961897" cy="2207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24" y="3898303"/>
            <a:ext cx="5887043" cy="24419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11448" y="3592533"/>
            <a:ext cx="863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https://docs.microsoft.com/en-us/azure/architecture/patterns/ambassador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36678" y="6348857"/>
            <a:ext cx="805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https://docs.microsoft.com/en-us/azure/architecture/patterns/sidecar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3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Using an Ambassador to Shard a Service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Sharding</a:t>
            </a:r>
            <a:r>
              <a:rPr lang="en-US" altLang="zh-CN" dirty="0"/>
              <a:t> splits up the layer into multiple disjoint pieces, each hosted by a </a:t>
            </a:r>
            <a:r>
              <a:rPr lang="en-US" altLang="zh-CN" dirty="0" smtClean="0"/>
              <a:t>separate machine</a:t>
            </a:r>
            <a:r>
              <a:rPr lang="en-US" altLang="zh-CN" dirty="0"/>
              <a:t>. Once approach is to build all of the </a:t>
            </a:r>
            <a:r>
              <a:rPr lang="en-US" altLang="zh-CN" dirty="0" err="1"/>
              <a:t>sharding</a:t>
            </a:r>
            <a:r>
              <a:rPr lang="en-US" altLang="zh-CN" dirty="0"/>
              <a:t> logic into the </a:t>
            </a:r>
            <a:r>
              <a:rPr lang="en-US" altLang="zh-CN" dirty="0" err="1"/>
              <a:t>sharded</a:t>
            </a:r>
            <a:r>
              <a:rPr lang="en-US" altLang="zh-CN" dirty="0"/>
              <a:t> service itself.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41" y="3133223"/>
            <a:ext cx="4009936" cy="31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Using an Ambassador for Service Brokering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Building </a:t>
            </a:r>
            <a:r>
              <a:rPr lang="en-US" altLang="zh-CN" dirty="0"/>
              <a:t>a portable application requires that the application know </a:t>
            </a:r>
            <a:r>
              <a:rPr lang="en-US" altLang="zh-CN" dirty="0" smtClean="0"/>
              <a:t>how to </a:t>
            </a:r>
            <a:r>
              <a:rPr lang="en-US" altLang="zh-CN" dirty="0"/>
              <a:t>introspect its environment and find the appropriate MySQL service to connect </a:t>
            </a:r>
            <a:r>
              <a:rPr lang="en-US" altLang="zh-CN" dirty="0" err="1" smtClean="0"/>
              <a:t>to.This</a:t>
            </a:r>
            <a:r>
              <a:rPr lang="en-US" altLang="zh-CN" dirty="0" smtClean="0"/>
              <a:t> </a:t>
            </a:r>
            <a:r>
              <a:rPr lang="en-US" altLang="zh-CN" dirty="0"/>
              <a:t>process is called service discovery, and the system that performs this </a:t>
            </a:r>
            <a:r>
              <a:rPr lang="en-US" altLang="zh-CN" dirty="0" smtClean="0"/>
              <a:t>discovery and </a:t>
            </a:r>
            <a:r>
              <a:rPr lang="en-US" altLang="zh-CN" dirty="0"/>
              <a:t>linking is commonly called a service broker.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25" y="3407434"/>
            <a:ext cx="6323970" cy="33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Using an Ambassador to Do </a:t>
            </a:r>
            <a:r>
              <a:rPr lang="en-US" altLang="zh-CN" sz="2800" dirty="0" smtClean="0"/>
              <a:t>experimentation </a:t>
            </a:r>
            <a:r>
              <a:rPr lang="en-US" altLang="zh-CN" sz="2800" dirty="0"/>
              <a:t>or Request</a:t>
            </a:r>
            <a:br>
              <a:rPr lang="en-US" altLang="zh-CN" sz="2800" dirty="0"/>
            </a:br>
            <a:r>
              <a:rPr lang="en-US" altLang="zh-CN" sz="2800" dirty="0"/>
              <a:t>Splitting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many production systems, it is advantageous </a:t>
            </a:r>
            <a:r>
              <a:rPr lang="en-US" altLang="zh-CN" dirty="0" smtClean="0"/>
              <a:t>to be </a:t>
            </a:r>
            <a:r>
              <a:rPr lang="en-US" altLang="zh-CN" dirty="0"/>
              <a:t>able to perform request splitting, where some fraction of all requests are not </a:t>
            </a:r>
            <a:r>
              <a:rPr lang="en-US" altLang="zh-CN" dirty="0" smtClean="0"/>
              <a:t>serviced </a:t>
            </a:r>
            <a:r>
              <a:rPr lang="en-US" altLang="zh-CN" dirty="0"/>
              <a:t>by the main production service but rather are redirected to a different </a:t>
            </a:r>
            <a:r>
              <a:rPr lang="en-US" altLang="zh-CN" dirty="0" smtClean="0"/>
              <a:t>implementation </a:t>
            </a:r>
            <a:r>
              <a:rPr lang="en-US" altLang="zh-CN" dirty="0"/>
              <a:t>of the service. Most often, this is used to perform experiments with </a:t>
            </a:r>
            <a:r>
              <a:rPr lang="en-US" altLang="zh-CN" dirty="0" err="1" smtClean="0"/>
              <a:t>new,beta</a:t>
            </a:r>
            <a:r>
              <a:rPr lang="en-US" altLang="zh-CN" dirty="0" smtClean="0"/>
              <a:t> </a:t>
            </a:r>
            <a:r>
              <a:rPr lang="en-US" altLang="zh-CN" dirty="0"/>
              <a:t>versions of the service to determine if the new version of the software is </a:t>
            </a:r>
            <a:r>
              <a:rPr lang="en-US" altLang="zh-CN" dirty="0" smtClean="0"/>
              <a:t>reliable or </a:t>
            </a:r>
            <a:r>
              <a:rPr lang="en-US" altLang="zh-CN" dirty="0"/>
              <a:t>comparable in performance to the currently deployed version.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98475" y="4632385"/>
            <a:ext cx="1388853" cy="6469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Application container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7046912" y="4022411"/>
            <a:ext cx="1388853" cy="6469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046912" y="5252740"/>
            <a:ext cx="1388853" cy="6469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Experiment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767532" y="4632385"/>
            <a:ext cx="1388853" cy="6469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Ambassador container</a:t>
            </a:r>
            <a:endParaRPr lang="zh-CN" altLang="en-US" sz="1600" dirty="0"/>
          </a:p>
        </p:txBody>
      </p:sp>
      <p:cxnSp>
        <p:nvCxnSpPr>
          <p:cNvPr id="5" name="直接箭头连接符 4"/>
          <p:cNvCxnSpPr>
            <a:stCxn id="2" idx="3"/>
            <a:endCxn id="8" idx="1"/>
          </p:cNvCxnSpPr>
          <p:nvPr/>
        </p:nvCxnSpPr>
        <p:spPr>
          <a:xfrm>
            <a:off x="4287328" y="4955876"/>
            <a:ext cx="4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3"/>
            <a:endCxn id="6" idx="1"/>
          </p:cNvCxnSpPr>
          <p:nvPr/>
        </p:nvCxnSpPr>
        <p:spPr>
          <a:xfrm flipV="1">
            <a:off x="6156385" y="4345902"/>
            <a:ext cx="890527" cy="60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6156385" y="4955876"/>
            <a:ext cx="890527" cy="6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57026" y="4300060"/>
            <a:ext cx="68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90%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57025" y="5294359"/>
            <a:ext cx="68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05520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575</TotalTime>
  <Words>239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Ambassadors Definition</vt:lpstr>
      <vt:lpstr>Ambassadors vs Sidecar</vt:lpstr>
      <vt:lpstr>Using an Ambassador to Shard a Service</vt:lpstr>
      <vt:lpstr>Using an Ambassador for Service Brokering</vt:lpstr>
      <vt:lpstr>Using an Ambassador to Do experimentation or Request Splitting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Ambassadors定义</dc:title>
  <dc:creator>Richard</dc:creator>
  <cp:lastModifiedBy>Richard</cp:lastModifiedBy>
  <cp:revision>11</cp:revision>
  <dcterms:created xsi:type="dcterms:W3CDTF">2019-04-15T02:49:50Z</dcterms:created>
  <dcterms:modified xsi:type="dcterms:W3CDTF">2019-04-15T12:25:11Z</dcterms:modified>
</cp:coreProperties>
</file>