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1" r:id="rId3"/>
    <p:sldId id="262" r:id="rId4"/>
    <p:sldId id="266" r:id="rId5"/>
    <p:sldId id="267" r:id="rId6"/>
    <p:sldId id="263" r:id="rId7"/>
    <p:sldId id="265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14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67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3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7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6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1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E76A-0764-4EEE-BBC1-A6D8FC442B1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450238" y="1322774"/>
            <a:ext cx="8956720" cy="12783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日志</a:t>
            </a:r>
            <a:r>
              <a:rPr lang="en-US" altLang="zh-CN" sz="2800" dirty="0"/>
              <a:t>&amp;ES </a:t>
            </a:r>
            <a:r>
              <a:rPr lang="en-US" altLang="zh-CN" sz="2800" dirty="0" err="1"/>
              <a:t>translog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9507985" y="5068411"/>
            <a:ext cx="1580123" cy="7907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詹玉林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2019-7-1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60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 </a:t>
            </a:r>
            <a:r>
              <a:rPr lang="en-US" altLang="zh-CN" sz="2800" dirty="0" err="1"/>
              <a:t>translog</a:t>
            </a:r>
            <a:r>
              <a:rPr lang="zh-CN" altLang="en-US" sz="28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9CBA5E-D592-4E47-80A1-499E773C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15" y="1162975"/>
            <a:ext cx="8911687" cy="53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 </a:t>
            </a:r>
            <a:r>
              <a:rPr lang="en-US" altLang="zh-CN" sz="2800" dirty="0" err="1"/>
              <a:t>translog</a:t>
            </a:r>
            <a:r>
              <a:rPr lang="zh-CN" altLang="en-US" sz="2800" dirty="0"/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63A8DD-48D8-42DF-A2EF-102E2700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069247"/>
            <a:ext cx="9187743" cy="54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日志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459928" cy="43465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日志的分类：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、外部日志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zh-CN" altLang="en-US" dirty="0"/>
              <a:t>跟踪、查看运行情况，了解当前状态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zh-CN" altLang="en-US" dirty="0"/>
              <a:t>文本类型，便于人工查看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、内部日志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zh-CN" altLang="en-US" dirty="0"/>
              <a:t>用于特殊用途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zh-CN" altLang="en-US" dirty="0"/>
              <a:t>通常是二进制结构，可通过特殊工具查看</a:t>
            </a:r>
          </a:p>
        </p:txBody>
      </p:sp>
    </p:spTree>
    <p:extLst>
      <p:ext uri="{BB962C8B-B14F-4D97-AF65-F5344CB8AC3E}">
        <p14:creationId xmlns:p14="http://schemas.microsoft.com/office/powerpoint/2010/main" val="204548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日志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789866" cy="43465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我们在这里主要讨论的是第二种类型的日志。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在关系型数据库中该类型日志主要有三种用途：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用于数据库事务回滚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用于灾难恢复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用于远程复制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ES</a:t>
            </a:r>
            <a:r>
              <a:rPr lang="zh-CN" altLang="en-US" dirty="0"/>
              <a:t>中主要有两种用途：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用于灾难恢复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用于远程复制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63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 </a:t>
            </a:r>
            <a:r>
              <a:rPr lang="en-US" altLang="zh-CN" sz="2800" dirty="0" err="1"/>
              <a:t>translog</a:t>
            </a:r>
            <a:r>
              <a:rPr lang="zh-CN" altLang="en-US" sz="2800" dirty="0"/>
              <a:t>：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789866" cy="43465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Because Lucene commits are too expensive to perform on every individual change, each shard copy also has a </a:t>
            </a:r>
            <a:r>
              <a:rPr lang="en-US" altLang="zh-CN" i="1" dirty="0"/>
              <a:t>transaction log</a:t>
            </a:r>
            <a:r>
              <a:rPr lang="en-US" altLang="zh-CN" dirty="0"/>
              <a:t> known as its </a:t>
            </a:r>
            <a:r>
              <a:rPr lang="en-US" altLang="zh-CN" i="1" dirty="0" err="1"/>
              <a:t>translog</a:t>
            </a:r>
            <a:r>
              <a:rPr lang="en-US" altLang="zh-CN" i="1" dirty="0"/>
              <a:t> </a:t>
            </a:r>
            <a:r>
              <a:rPr lang="en-US" altLang="zh-CN" dirty="0"/>
              <a:t>associated with it.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All index and delete operations are written to the </a:t>
            </a:r>
            <a:r>
              <a:rPr lang="en-US" altLang="zh-CN" dirty="0" err="1"/>
              <a:t>translog</a:t>
            </a:r>
            <a:r>
              <a:rPr lang="en-US" altLang="zh-CN" dirty="0"/>
              <a:t> after being processed by the internal Lucene index but before they are acknowledged.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In the event of a crash, recent transactions that have been acknowledged but not yet included in the last Lucene commit can instead be recovered from the </a:t>
            </a:r>
            <a:r>
              <a:rPr lang="en-US" altLang="zh-CN" dirty="0" err="1"/>
              <a:t>translog</a:t>
            </a:r>
            <a:r>
              <a:rPr lang="en-US" altLang="zh-CN" dirty="0"/>
              <a:t> when the shard recovers.</a:t>
            </a:r>
          </a:p>
        </p:txBody>
      </p:sp>
    </p:spTree>
    <p:extLst>
      <p:ext uri="{BB962C8B-B14F-4D97-AF65-F5344CB8AC3E}">
        <p14:creationId xmlns:p14="http://schemas.microsoft.com/office/powerpoint/2010/main" val="36507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 </a:t>
            </a:r>
            <a:r>
              <a:rPr lang="en-US" altLang="zh-CN" sz="2800" dirty="0" err="1"/>
              <a:t>translog</a:t>
            </a:r>
            <a:r>
              <a:rPr lang="zh-CN" altLang="en-US" sz="2800" dirty="0"/>
              <a:t>：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789866" cy="43465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Primary Terms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These primary terms are incremental and change when a primary is promoted. Same as term in RAFT.</a:t>
            </a:r>
          </a:p>
          <a:p>
            <a:endParaRPr lang="en-US" altLang="zh-C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Sequence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We added a simple counter and started issuing each operation a sequence number from that counter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Local and Global Checkpoints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The global checkpoint is a sequence number for which we know that all active shards histories are aligned at least up to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The local checkpoint is a sequence number for which all lower sequence numbers were processed on the shard copy. </a:t>
            </a:r>
          </a:p>
        </p:txBody>
      </p:sp>
    </p:spTree>
    <p:extLst>
      <p:ext uri="{BB962C8B-B14F-4D97-AF65-F5344CB8AC3E}">
        <p14:creationId xmlns:p14="http://schemas.microsoft.com/office/powerpoint/2010/main" val="14300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 </a:t>
            </a:r>
            <a:r>
              <a:rPr lang="en-US" altLang="zh-CN" sz="2800" dirty="0" err="1"/>
              <a:t>translog</a:t>
            </a:r>
            <a:r>
              <a:rPr lang="zh-CN" altLang="en-US" sz="2800" dirty="0"/>
              <a:t>：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38555E2-5068-4F4F-BCAA-073BE14FE5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4FE6F5-B924-45EB-A274-F2D45DFA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4"/>
            <a:ext cx="9146885" cy="51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6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 </a:t>
            </a:r>
            <a:r>
              <a:rPr lang="en-US" altLang="zh-CN" sz="2800" dirty="0" err="1"/>
              <a:t>translog</a:t>
            </a:r>
            <a:r>
              <a:rPr lang="zh-CN" altLang="en-US" sz="2800" dirty="0"/>
              <a:t>：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789866" cy="43465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The First Benefit: Faster Recovery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Open Sans" panose="020B0606030504020204" pitchFamily="34" charset="0"/>
              </a:rPr>
              <a:t>index.translog.retention.size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: defaults to 512mb. If the </a:t>
            </a:r>
            <a:r>
              <a:rPr lang="en-US" altLang="zh-CN" dirty="0" err="1">
                <a:solidFill>
                  <a:srgbClr val="000000"/>
                </a:solidFill>
                <a:latin typeface="Open Sans" panose="020B0606030504020204" pitchFamily="34" charset="0"/>
              </a:rPr>
              <a:t>translog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 grows past this, we only keep this amount around.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Open Sans" panose="020B0606030504020204" pitchFamily="34" charset="0"/>
              </a:rPr>
              <a:t>index.translog.retention.age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: defaults to 12h. We don't keep </a:t>
            </a:r>
            <a:r>
              <a:rPr lang="en-US" altLang="zh-CN" dirty="0" err="1">
                <a:solidFill>
                  <a:srgbClr val="000000"/>
                </a:solidFill>
                <a:latin typeface="Open Sans" panose="020B0606030504020204" pitchFamily="34" charset="0"/>
              </a:rPr>
              <a:t>translog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 files past this age</a:t>
            </a:r>
          </a:p>
          <a:p>
            <a:endParaRPr lang="en-US" altLang="zh-C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The Next Benefit: Cross Cluster Replication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Disaster Recovery (DR) / High Availability (HA)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Data Locality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Centralized Reporting</a:t>
            </a:r>
          </a:p>
        </p:txBody>
      </p:sp>
    </p:spTree>
    <p:extLst>
      <p:ext uri="{BB962C8B-B14F-4D97-AF65-F5344CB8AC3E}">
        <p14:creationId xmlns:p14="http://schemas.microsoft.com/office/powerpoint/2010/main" val="19903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 </a:t>
            </a:r>
            <a:r>
              <a:rPr lang="en-US" altLang="zh-CN" sz="2800" dirty="0" err="1"/>
              <a:t>translog</a:t>
            </a:r>
            <a:r>
              <a:rPr lang="zh-CN" altLang="en-US" sz="2800" dirty="0"/>
              <a:t>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5D516F-C012-4F43-B6C2-10BA5C7B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199" y="1077096"/>
            <a:ext cx="8612098" cy="54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 </a:t>
            </a:r>
            <a:r>
              <a:rPr lang="en-US" altLang="zh-CN" sz="2800" dirty="0" err="1"/>
              <a:t>translog</a:t>
            </a:r>
            <a:r>
              <a:rPr lang="zh-CN" altLang="en-US" sz="2800" dirty="0"/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54DB21-C05A-412B-AFC9-6C242D1D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058480"/>
            <a:ext cx="8911686" cy="53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0472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5921</TotalTime>
  <Words>271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Open Sans</vt:lpstr>
      <vt:lpstr>Wingdings</vt:lpstr>
      <vt:lpstr>Wingdings 3</vt:lpstr>
      <vt:lpstr>丝状</vt:lpstr>
      <vt:lpstr>日志&amp;ES translog</vt:lpstr>
      <vt:lpstr>日志</vt:lpstr>
      <vt:lpstr>日志</vt:lpstr>
      <vt:lpstr>ES translog：</vt:lpstr>
      <vt:lpstr>ES translog：</vt:lpstr>
      <vt:lpstr>ES translog：</vt:lpstr>
      <vt:lpstr>ES translog：</vt:lpstr>
      <vt:lpstr>ES translog：</vt:lpstr>
      <vt:lpstr>ES translog：</vt:lpstr>
      <vt:lpstr>ES translog：</vt:lpstr>
      <vt:lpstr>ES translog：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Ambassadors定义</dc:title>
  <dc:creator>Richard</dc:creator>
  <cp:lastModifiedBy>zhan yulin</cp:lastModifiedBy>
  <cp:revision>45</cp:revision>
  <dcterms:created xsi:type="dcterms:W3CDTF">2019-04-15T02:49:50Z</dcterms:created>
  <dcterms:modified xsi:type="dcterms:W3CDTF">2019-07-02T13:29:04Z</dcterms:modified>
</cp:coreProperties>
</file>