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57" r:id="rId5"/>
    <p:sldId id="258" r:id="rId6"/>
    <p:sldId id="264" r:id="rId7"/>
    <p:sldId id="262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93" d="100"/>
          <a:sy n="93" d="100"/>
        </p:scale>
        <p:origin x="-1352" y="-104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12.09.14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12.09.14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4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Санкт-Петербург</a:t>
            </a:r>
            <a:r>
              <a:rPr lang="en-US" dirty="0" smtClean="0"/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272810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Санкт-Петербург</a:t>
            </a:r>
            <a:r>
              <a:rPr lang="en-US" dirty="0" smtClean="0"/>
              <a:t>, </a:t>
            </a:r>
            <a:r>
              <a:rPr lang="en-US" dirty="0"/>
              <a:t>2014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Имя докладчика</a:t>
            </a:r>
            <a:endParaRPr lang="nl-NL" sz="2000" dirty="0"/>
          </a:p>
          <a:p>
            <a:r>
              <a:rPr lang="en-US" dirty="0" smtClean="0"/>
              <a:t>E</a:t>
            </a:r>
            <a:r>
              <a:rPr lang="nl-NL" dirty="0" smtClean="0"/>
              <a:t>-</a:t>
            </a:r>
            <a:r>
              <a:rPr lang="nl-NL" dirty="0" err="1" smtClean="0"/>
              <a:t>mail@mail</a:t>
            </a:r>
            <a:r>
              <a:rPr lang="nl-NL" dirty="0" smtClean="0"/>
              <a:t>.</a:t>
            </a:r>
            <a:r>
              <a:rPr lang="en-US" dirty="0" err="1" smtClean="0"/>
              <a:t>ifmo.ru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dirty="0" smtClean="0"/>
              <a:t>Имя докладчика</a:t>
            </a:r>
            <a:endParaRPr lang="nl-NL" sz="2000" dirty="0"/>
          </a:p>
          <a:p>
            <a:r>
              <a:rPr lang="nl-NL" dirty="0" err="1" smtClean="0"/>
              <a:t>E-mail@mail.ifmo.ru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-2985705" y="-2985705"/>
            <a:ext cx="7548179" cy="7548179"/>
          </a:xfrm>
          <a:prstGeom prst="ellipse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 раздела</a:t>
            </a:r>
            <a:endParaRPr lang="en-US" dirty="0"/>
          </a:p>
        </p:txBody>
      </p:sp>
      <p:pic>
        <p:nvPicPr>
          <p:cNvPr id="11" name="Picture 10" descr="ITMO_logo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1"/>
          <a:stretch/>
        </p:blipFill>
        <p:spPr>
          <a:xfrm>
            <a:off x="0" y="3147"/>
            <a:ext cx="3327776" cy="905573"/>
          </a:xfrm>
          <a:prstGeom prst="rect">
            <a:avLst/>
          </a:prstGeom>
        </p:spPr>
      </p:pic>
      <p:pic>
        <p:nvPicPr>
          <p:cNvPr id="10" name="Picture 9" descr="слоган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4774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Первый уровень списка</a:t>
            </a:r>
            <a:endParaRPr lang="en-US" dirty="0" smtClean="0"/>
          </a:p>
          <a:p>
            <a:pPr lvl="1"/>
            <a:r>
              <a:rPr lang="ru-RU" dirty="0" smtClean="0"/>
              <a:t>Второй уровень списка</a:t>
            </a:r>
            <a:endParaRPr lang="en-US" dirty="0" smtClean="0"/>
          </a:p>
          <a:p>
            <a:pPr lvl="2"/>
            <a:r>
              <a:rPr lang="ru-RU" dirty="0" smtClean="0"/>
              <a:t>Третий уровень списка</a:t>
            </a:r>
            <a:endParaRPr lang="en-US" dirty="0"/>
          </a:p>
          <a:p>
            <a:endParaRPr lang="en-US" dirty="0"/>
          </a:p>
          <a:p>
            <a:r>
              <a:rPr lang="ru-RU" dirty="0" smtClean="0"/>
              <a:t>Первый уровень списка</a:t>
            </a:r>
            <a:endParaRPr lang="en-US" dirty="0"/>
          </a:p>
          <a:p>
            <a:endParaRPr lang="en-US" dirty="0"/>
          </a:p>
          <a:p>
            <a:r>
              <a:rPr lang="ru-RU" dirty="0" smtClean="0"/>
              <a:t>Первый уровень списка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Название Вашего доклада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Первый уровень списка</a:t>
            </a:r>
            <a:endParaRPr lang="en-US" dirty="0"/>
          </a:p>
          <a:p>
            <a:pPr lvl="1"/>
            <a:r>
              <a:rPr lang="ru-RU" dirty="0"/>
              <a:t>Второй уровень списка</a:t>
            </a:r>
            <a:endParaRPr lang="en-US" dirty="0"/>
          </a:p>
          <a:p>
            <a:pPr lvl="2"/>
            <a:r>
              <a:rPr lang="ru-RU" dirty="0"/>
              <a:t>Третий уровень списка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Первый уровень списка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Первый уровень списка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Название Вашего доклада</a:t>
            </a:r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Рисунок 8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Рисунок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Рисунок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Рисунок 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Текст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Название Вашего доклада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en.ifmo.ru</a:t>
            </a:r>
            <a:endParaRPr lang="pl-PL" dirty="0"/>
          </a:p>
          <a:p>
            <a:r>
              <a:rPr lang="pl-PL" dirty="0" err="1"/>
              <a:t>international@mail.ifmo.ru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dirty="0" smtClean="0">
                <a:solidFill>
                  <a:schemeClr val="bg1"/>
                </a:solidFill>
              </a:rPr>
              <a:t>, 2014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4527</TotalTime>
  <Words>84</Words>
  <Application>Microsoft Macintosh PowerPoint</Application>
  <PresentationFormat>Экран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Cover</vt:lpstr>
      <vt:lpstr>1_Cover</vt:lpstr>
      <vt:lpstr>Презентация PowerPoint</vt:lpstr>
      <vt:lpstr>Название презентации</vt:lpstr>
      <vt:lpstr>Название презентации</vt:lpstr>
      <vt:lpstr>Заголовок раздела</vt:lpstr>
      <vt:lpstr>Заголовок</vt:lpstr>
      <vt:lpstr>Заголовок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Anna Veklich</cp:lastModifiedBy>
  <cp:revision>34</cp:revision>
  <dcterms:created xsi:type="dcterms:W3CDTF">2014-06-27T12:30:22Z</dcterms:created>
  <dcterms:modified xsi:type="dcterms:W3CDTF">2014-09-12T10:06:56Z</dcterms:modified>
</cp:coreProperties>
</file>