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4" r:id="rId11"/>
    <p:sldId id="299" r:id="rId12"/>
    <p:sldId id="298" r:id="rId13"/>
    <p:sldId id="301" r:id="rId14"/>
    <p:sldId id="265" r:id="rId15"/>
    <p:sldId id="275" r:id="rId16"/>
    <p:sldId id="276" r:id="rId17"/>
    <p:sldId id="266" r:id="rId18"/>
    <p:sldId id="292" r:id="rId19"/>
    <p:sldId id="302" r:id="rId20"/>
    <p:sldId id="306" r:id="rId21"/>
    <p:sldId id="288" r:id="rId22"/>
    <p:sldId id="293" r:id="rId23"/>
    <p:sldId id="294" r:id="rId24"/>
    <p:sldId id="295" r:id="rId25"/>
    <p:sldId id="296" r:id="rId26"/>
    <p:sldId id="297" r:id="rId27"/>
    <p:sldId id="303" r:id="rId28"/>
    <p:sldId id="269" r:id="rId29"/>
    <p:sldId id="279" r:id="rId30"/>
    <p:sldId id="281" r:id="rId31"/>
    <p:sldId id="282" r:id="rId32"/>
    <p:sldId id="283" r:id="rId33"/>
    <p:sldId id="290" r:id="rId34"/>
    <p:sldId id="304" r:id="rId35"/>
    <p:sldId id="267" r:id="rId36"/>
    <p:sldId id="284" r:id="rId37"/>
    <p:sldId id="285" r:id="rId38"/>
    <p:sldId id="286" r:id="rId39"/>
    <p:sldId id="287" r:id="rId40"/>
    <p:sldId id="272" r:id="rId41"/>
    <p:sldId id="273" r:id="rId42"/>
    <p:sldId id="278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9869-2736-EC19-79B0-1880213AA731}" v="26" dt="2022-05-08T06:46:36.497"/>
    <p1510:client id="{08DB7F41-9367-C7D4-5821-CB63247531F3}" v="7" dt="2022-05-07T06:43:48.059"/>
    <p1510:client id="{4BA1E288-2A63-C91C-D376-6CAFB5DE3EE4}" v="7" dt="2022-05-06T23:45:54.379"/>
    <p1510:client id="{4BC690AB-BB5B-99A7-D1D9-A96FDA4F31C1}" v="81" dt="2022-05-06T15:40:16.943"/>
    <p1510:client id="{4D560C87-855E-CFB7-9F1F-444294B7F690}" v="1368" dt="2022-05-09T17:05:24.932"/>
    <p1510:client id="{70BA0E7A-A842-4CB1-AAE4-47A6F48DDB41}" v="182" dt="2022-05-07T22:23:03.671"/>
    <p1510:client id="{749528AB-D1AF-53A1-014B-9AD61EAD7654}" v="125" dt="2022-05-08T21:15:23.721"/>
    <p1510:client id="{93D45FA2-0445-DE0F-212A-4DA58396174F}" v="91" dt="2022-05-08T01:06:46.294"/>
    <p1510:client id="{A6C605DF-4CFD-7EF4-E840-0F3AD871A482}" v="56" dt="2022-05-08T06:21:23.099"/>
    <p1510:client id="{BE6B337D-265B-BF88-B609-58E294542581}" v="117" dt="2022-05-06T23:43:37.028"/>
    <p1510:client id="{EC682C30-0E07-429F-812E-D6FA69E30AC1}" v="2523" dt="2022-05-06T23:38:13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orga, Grace" userId="S::gnunez31@calstatela.edu::73b95fd3-4879-46e8-81e2-39ceb1dfbf82" providerId="AD" clId="Web-{EC682C30-0E07-429F-812E-D6FA69E30AC1}"/>
    <pc:docChg chg="addSld delSld modSld sldOrd">
      <pc:chgData name="Mayorga, Grace" userId="S::gnunez31@calstatela.edu::73b95fd3-4879-46e8-81e2-39ceb1dfbf82" providerId="AD" clId="Web-{EC682C30-0E07-429F-812E-D6FA69E30AC1}" dt="2022-05-06T23:38:10.370" v="2312"/>
      <pc:docMkLst>
        <pc:docMk/>
      </pc:docMkLst>
      <pc:sldChg chg="addSp delSp modSp ord">
        <pc:chgData name="Mayorga, Grace" userId="S::gnunez31@calstatela.edu::73b95fd3-4879-46e8-81e2-39ceb1dfbf82" providerId="AD" clId="Web-{EC682C30-0E07-429F-812E-D6FA69E30AC1}" dt="2022-05-06T23:32:18.098" v="2060"/>
        <pc:sldMkLst>
          <pc:docMk/>
          <pc:sldMk cId="1334204848" sldId="267"/>
        </pc:sldMkLst>
        <pc:spChg chg="mod">
          <ac:chgData name="Mayorga, Grace" userId="S::gnunez31@calstatela.edu::73b95fd3-4879-46e8-81e2-39ceb1dfbf82" providerId="AD" clId="Web-{EC682C30-0E07-429F-812E-D6FA69E30AC1}" dt="2022-05-06T22:26:55.880" v="295" actId="20577"/>
          <ac:spMkLst>
            <pc:docMk/>
            <pc:sldMk cId="1334204848" sldId="267"/>
            <ac:spMk id="2" creationId="{11261038-C75A-2B7E-1FE6-B0D32AE441FB}"/>
          </ac:spMkLst>
        </pc:spChg>
        <pc:spChg chg="del mod">
          <ac:chgData name="Mayorga, Grace" userId="S::gnunez31@calstatela.edu::73b95fd3-4879-46e8-81e2-39ceb1dfbf82" providerId="AD" clId="Web-{EC682C30-0E07-429F-812E-D6FA69E30AC1}" dt="2022-05-06T22:25:25.175" v="236"/>
          <ac:spMkLst>
            <pc:docMk/>
            <pc:sldMk cId="1334204848" sldId="267"/>
            <ac:spMk id="3" creationId="{7BE9A6A0-C5EC-073C-7641-4CA084338B1F}"/>
          </ac:spMkLst>
        </pc:spChg>
        <pc:graphicFrameChg chg="add mod ord modGraphic">
          <ac:chgData name="Mayorga, Grace" userId="S::gnunez31@calstatela.edu::73b95fd3-4879-46e8-81e2-39ceb1dfbf82" providerId="AD" clId="Web-{EC682C30-0E07-429F-812E-D6FA69E30AC1}" dt="2022-05-06T23:32:18.098" v="2060"/>
          <ac:graphicFrameMkLst>
            <pc:docMk/>
            <pc:sldMk cId="1334204848" sldId="267"/>
            <ac:graphicFrameMk id="5" creationId="{0BA7ED82-553D-C6A8-62E4-0577003E320B}"/>
          </ac:graphicFrameMkLst>
        </pc:graphicFrameChg>
      </pc:sldChg>
      <pc:sldChg chg="del">
        <pc:chgData name="Mayorga, Grace" userId="S::gnunez31@calstatela.edu::73b95fd3-4879-46e8-81e2-39ceb1dfbf82" providerId="AD" clId="Web-{EC682C30-0E07-429F-812E-D6FA69E30AC1}" dt="2022-05-06T22:33:40.201" v="467"/>
        <pc:sldMkLst>
          <pc:docMk/>
          <pc:sldMk cId="1301423276" sldId="268"/>
        </pc:sldMkLst>
      </pc:sldChg>
      <pc:sldChg chg="modSp">
        <pc:chgData name="Mayorga, Grace" userId="S::gnunez31@calstatela.edu::73b95fd3-4879-46e8-81e2-39ceb1dfbf82" providerId="AD" clId="Web-{EC682C30-0E07-429F-812E-D6FA69E30AC1}" dt="2022-05-06T22:37:25.675" v="550"/>
        <pc:sldMkLst>
          <pc:docMk/>
          <pc:sldMk cId="1314711246" sldId="269"/>
        </pc:sldMkLst>
        <pc:spChg chg="mod">
          <ac:chgData name="Mayorga, Grace" userId="S::gnunez31@calstatela.edu::73b95fd3-4879-46e8-81e2-39ceb1dfbf82" providerId="AD" clId="Web-{EC682C30-0E07-429F-812E-D6FA69E30AC1}" dt="2022-05-06T22:28:01.288" v="318" actId="20577"/>
          <ac:spMkLst>
            <pc:docMk/>
            <pc:sldMk cId="1314711246" sldId="269"/>
            <ac:spMk id="2" creationId="{00000000-0000-0000-0000-000000000000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2:37:25.675" v="550"/>
          <ac:graphicFrameMkLst>
            <pc:docMk/>
            <pc:sldMk cId="1314711246" sldId="269"/>
            <ac:graphicFrameMk id="4" creationId="{00000000-0000-0000-0000-000000000000}"/>
          </ac:graphicFrameMkLst>
        </pc:graphicFrameChg>
      </pc:sldChg>
      <pc:sldChg chg="del">
        <pc:chgData name="Mayorga, Grace" userId="S::gnunez31@calstatela.edu::73b95fd3-4879-46e8-81e2-39ceb1dfbf82" providerId="AD" clId="Web-{EC682C30-0E07-429F-812E-D6FA69E30AC1}" dt="2022-05-06T22:49:56.474" v="832"/>
        <pc:sldMkLst>
          <pc:docMk/>
          <pc:sldMk cId="1438783680" sldId="270"/>
        </pc:sldMkLst>
      </pc:sldChg>
      <pc:sldChg chg="del">
        <pc:chgData name="Mayorga, Grace" userId="S::gnunez31@calstatela.edu::73b95fd3-4879-46e8-81e2-39ceb1dfbf82" providerId="AD" clId="Web-{EC682C30-0E07-429F-812E-D6FA69E30AC1}" dt="2022-05-06T22:49:56.474" v="831"/>
        <pc:sldMkLst>
          <pc:docMk/>
          <pc:sldMk cId="1330287695" sldId="271"/>
        </pc:sldMkLst>
      </pc:sldChg>
      <pc:sldChg chg="ord">
        <pc:chgData name="Mayorga, Grace" userId="S::gnunez31@calstatela.edu::73b95fd3-4879-46e8-81e2-39ceb1dfbf82" providerId="AD" clId="Web-{EC682C30-0E07-429F-812E-D6FA69E30AC1}" dt="2022-05-06T22:51:33.757" v="834"/>
        <pc:sldMkLst>
          <pc:docMk/>
          <pc:sldMk cId="72811212" sldId="275"/>
        </pc:sldMkLst>
      </pc:sldChg>
      <pc:sldChg chg="ord">
        <pc:chgData name="Mayorga, Grace" userId="S::gnunez31@calstatela.edu::73b95fd3-4879-46e8-81e2-39ceb1dfbf82" providerId="AD" clId="Web-{EC682C30-0E07-429F-812E-D6FA69E30AC1}" dt="2022-05-06T22:51:33.757" v="833"/>
        <pc:sldMkLst>
          <pc:docMk/>
          <pc:sldMk cId="3873087839" sldId="276"/>
        </pc:sldMkLst>
      </pc:sldChg>
      <pc:sldChg chg="modSp add replId">
        <pc:chgData name="Mayorga, Grace" userId="S::gnunez31@calstatela.edu::73b95fd3-4879-46e8-81e2-39ceb1dfbf82" providerId="AD" clId="Web-{EC682C30-0E07-429F-812E-D6FA69E30AC1}" dt="2022-05-06T22:58:36.563" v="1002"/>
        <pc:sldMkLst>
          <pc:docMk/>
          <pc:sldMk cId="3233410067" sldId="279"/>
        </pc:sldMkLst>
        <pc:spChg chg="mod">
          <ac:chgData name="Mayorga, Grace" userId="S::gnunez31@calstatela.edu::73b95fd3-4879-46e8-81e2-39ceb1dfbf82" providerId="AD" clId="Web-{EC682C30-0E07-429F-812E-D6FA69E30AC1}" dt="2022-05-06T22:28:03.647" v="319" actId="20577"/>
          <ac:spMkLst>
            <pc:docMk/>
            <pc:sldMk cId="3233410067" sldId="279"/>
            <ac:spMk id="2" creationId="{00000000-0000-0000-0000-000000000000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2:58:36.563" v="1002"/>
          <ac:graphicFrameMkLst>
            <pc:docMk/>
            <pc:sldMk cId="3233410067" sldId="279"/>
            <ac:graphicFrameMk id="4" creationId="{00000000-0000-0000-0000-000000000000}"/>
          </ac:graphicFrameMkLst>
        </pc:graphicFrameChg>
      </pc:sldChg>
      <pc:sldChg chg="new">
        <pc:chgData name="Mayorga, Grace" userId="S::gnunez31@calstatela.edu::73b95fd3-4879-46e8-81e2-39ceb1dfbf82" providerId="AD" clId="Web-{EC682C30-0E07-429F-812E-D6FA69E30AC1}" dt="2022-05-06T22:23:45.673" v="210"/>
        <pc:sldMkLst>
          <pc:docMk/>
          <pc:sldMk cId="3909886032" sldId="280"/>
        </pc:sldMkLst>
      </pc:sldChg>
      <pc:sldChg chg="modSp add replId">
        <pc:chgData name="Mayorga, Grace" userId="S::gnunez31@calstatela.edu::73b95fd3-4879-46e8-81e2-39ceb1dfbf82" providerId="AD" clId="Web-{EC682C30-0E07-429F-812E-D6FA69E30AC1}" dt="2022-05-06T23:06:54.748" v="1186"/>
        <pc:sldMkLst>
          <pc:docMk/>
          <pc:sldMk cId="3203317378" sldId="281"/>
        </pc:sldMkLst>
        <pc:spChg chg="mod">
          <ac:chgData name="Mayorga, Grace" userId="S::gnunez31@calstatela.edu::73b95fd3-4879-46e8-81e2-39ceb1dfbf82" providerId="AD" clId="Web-{EC682C30-0E07-429F-812E-D6FA69E30AC1}" dt="2022-05-06T22:28:07.491" v="321" actId="20577"/>
          <ac:spMkLst>
            <pc:docMk/>
            <pc:sldMk cId="3203317378" sldId="281"/>
            <ac:spMk id="2" creationId="{00000000-0000-0000-0000-000000000000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06:54.748" v="1186"/>
          <ac:graphicFrameMkLst>
            <pc:docMk/>
            <pc:sldMk cId="3203317378" sldId="281"/>
            <ac:graphicFrameMk id="4" creationId="{00000000-0000-0000-0000-000000000000}"/>
          </ac:graphicFrameMkLst>
        </pc:graphicFrameChg>
      </pc:sldChg>
      <pc:sldChg chg="modSp add replId">
        <pc:chgData name="Mayorga, Grace" userId="S::gnunez31@calstatela.edu::73b95fd3-4879-46e8-81e2-39ceb1dfbf82" providerId="AD" clId="Web-{EC682C30-0E07-429F-812E-D6FA69E30AC1}" dt="2022-05-06T22:31:51.996" v="459"/>
        <pc:sldMkLst>
          <pc:docMk/>
          <pc:sldMk cId="1177435691" sldId="282"/>
        </pc:sldMkLst>
        <pc:spChg chg="mod">
          <ac:chgData name="Mayorga, Grace" userId="S::gnunez31@calstatela.edu::73b95fd3-4879-46e8-81e2-39ceb1dfbf82" providerId="AD" clId="Web-{EC682C30-0E07-429F-812E-D6FA69E30AC1}" dt="2022-05-06T22:28:11.351" v="322" actId="20577"/>
          <ac:spMkLst>
            <pc:docMk/>
            <pc:sldMk cId="1177435691" sldId="282"/>
            <ac:spMk id="2" creationId="{00000000-0000-0000-0000-000000000000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2:31:51.996" v="459"/>
          <ac:graphicFrameMkLst>
            <pc:docMk/>
            <pc:sldMk cId="1177435691" sldId="282"/>
            <ac:graphicFrameMk id="4" creationId="{00000000-0000-0000-0000-000000000000}"/>
          </ac:graphicFrameMkLst>
        </pc:graphicFrameChg>
      </pc:sldChg>
      <pc:sldChg chg="modSp add replId">
        <pc:chgData name="Mayorga, Grace" userId="S::gnunez31@calstatela.edu::73b95fd3-4879-46e8-81e2-39ceb1dfbf82" providerId="AD" clId="Web-{EC682C30-0E07-429F-812E-D6FA69E30AC1}" dt="2022-05-06T22:28:47.930" v="325" actId="20577"/>
        <pc:sldMkLst>
          <pc:docMk/>
          <pc:sldMk cId="4155687447" sldId="283"/>
        </pc:sldMkLst>
        <pc:spChg chg="mod">
          <ac:chgData name="Mayorga, Grace" userId="S::gnunez31@calstatela.edu::73b95fd3-4879-46e8-81e2-39ceb1dfbf82" providerId="AD" clId="Web-{EC682C30-0E07-429F-812E-D6FA69E30AC1}" dt="2022-05-06T22:28:47.930" v="325" actId="20577"/>
          <ac:spMkLst>
            <pc:docMk/>
            <pc:sldMk cId="4155687447" sldId="283"/>
            <ac:spMk id="2" creationId="{00000000-0000-0000-0000-000000000000}"/>
          </ac:spMkLst>
        </pc:spChg>
      </pc:sldChg>
      <pc:sldChg chg="modSp add ord replId">
        <pc:chgData name="Mayorga, Grace" userId="S::gnunez31@calstatela.edu::73b95fd3-4879-46e8-81e2-39ceb1dfbf82" providerId="AD" clId="Web-{EC682C30-0E07-429F-812E-D6FA69E30AC1}" dt="2022-05-06T23:35:06.242" v="2184"/>
        <pc:sldMkLst>
          <pc:docMk/>
          <pc:sldMk cId="2947049663" sldId="284"/>
        </pc:sldMkLst>
        <pc:spChg chg="mod">
          <ac:chgData name="Mayorga, Grace" userId="S::gnunez31@calstatela.edu::73b95fd3-4879-46e8-81e2-39ceb1dfbf82" providerId="AD" clId="Web-{EC682C30-0E07-429F-812E-D6FA69E30AC1}" dt="2022-05-06T22:26:48.927" v="289" actId="20577"/>
          <ac:spMkLst>
            <pc:docMk/>
            <pc:sldMk cId="2947049663" sldId="284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35:06.242" v="2184"/>
          <ac:graphicFrameMkLst>
            <pc:docMk/>
            <pc:sldMk cId="2947049663" sldId="284"/>
            <ac:graphicFrameMk id="5" creationId="{0BA7ED82-553D-C6A8-62E4-0577003E320B}"/>
          </ac:graphicFrameMkLst>
        </pc:graphicFrameChg>
      </pc:sldChg>
      <pc:sldChg chg="modSp add ord replId">
        <pc:chgData name="Mayorga, Grace" userId="S::gnunez31@calstatela.edu::73b95fd3-4879-46e8-81e2-39ceb1dfbf82" providerId="AD" clId="Web-{EC682C30-0E07-429F-812E-D6FA69E30AC1}" dt="2022-05-06T23:38:10.370" v="2312"/>
        <pc:sldMkLst>
          <pc:docMk/>
          <pc:sldMk cId="776668486" sldId="285"/>
        </pc:sldMkLst>
        <pc:spChg chg="mod">
          <ac:chgData name="Mayorga, Grace" userId="S::gnunez31@calstatela.edu::73b95fd3-4879-46e8-81e2-39ceb1dfbf82" providerId="AD" clId="Web-{EC682C30-0E07-429F-812E-D6FA69E30AC1}" dt="2022-05-06T22:27:10.037" v="306" actId="20577"/>
          <ac:spMkLst>
            <pc:docMk/>
            <pc:sldMk cId="776668486" sldId="285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38:10.370" v="2312"/>
          <ac:graphicFrameMkLst>
            <pc:docMk/>
            <pc:sldMk cId="776668486" sldId="285"/>
            <ac:graphicFrameMk id="5" creationId="{0BA7ED82-553D-C6A8-62E4-0577003E320B}"/>
          </ac:graphicFrameMkLst>
        </pc:graphicFrameChg>
      </pc:sldChg>
      <pc:sldChg chg="modSp add ord replId">
        <pc:chgData name="Mayorga, Grace" userId="S::gnunez31@calstatela.edu::73b95fd3-4879-46e8-81e2-39ceb1dfbf82" providerId="AD" clId="Web-{EC682C30-0E07-429F-812E-D6FA69E30AC1}" dt="2022-05-06T22:47:23.924" v="826"/>
        <pc:sldMkLst>
          <pc:docMk/>
          <pc:sldMk cId="883712309" sldId="286"/>
        </pc:sldMkLst>
        <pc:spChg chg="mod">
          <ac:chgData name="Mayorga, Grace" userId="S::gnunez31@calstatela.edu::73b95fd3-4879-46e8-81e2-39ceb1dfbf82" providerId="AD" clId="Web-{EC682C30-0E07-429F-812E-D6FA69E30AC1}" dt="2022-05-06T22:27:35.444" v="312" actId="20577"/>
          <ac:spMkLst>
            <pc:docMk/>
            <pc:sldMk cId="883712309" sldId="286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2:40:11.131" v="654"/>
          <ac:graphicFrameMkLst>
            <pc:docMk/>
            <pc:sldMk cId="883712309" sldId="286"/>
            <ac:graphicFrameMk id="5" creationId="{0BA7ED82-553D-C6A8-62E4-0577003E320B}"/>
          </ac:graphicFrameMkLst>
        </pc:graphicFrameChg>
      </pc:sldChg>
      <pc:sldChg chg="modSp add ord replId">
        <pc:chgData name="Mayorga, Grace" userId="S::gnunez31@calstatela.edu::73b95fd3-4879-46e8-81e2-39ceb1dfbf82" providerId="AD" clId="Web-{EC682C30-0E07-429F-812E-D6FA69E30AC1}" dt="2022-05-06T22:47:23.924" v="825"/>
        <pc:sldMkLst>
          <pc:docMk/>
          <pc:sldMk cId="3754407386" sldId="287"/>
        </pc:sldMkLst>
        <pc:spChg chg="mod">
          <ac:chgData name="Mayorga, Grace" userId="S::gnunez31@calstatela.edu::73b95fd3-4879-46e8-81e2-39ceb1dfbf82" providerId="AD" clId="Web-{EC682C30-0E07-429F-812E-D6FA69E30AC1}" dt="2022-05-06T22:32:59.560" v="461" actId="20577"/>
          <ac:spMkLst>
            <pc:docMk/>
            <pc:sldMk cId="3754407386" sldId="287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2:41:20.383" v="704"/>
          <ac:graphicFrameMkLst>
            <pc:docMk/>
            <pc:sldMk cId="3754407386" sldId="287"/>
            <ac:graphicFrameMk id="5" creationId="{0BA7ED82-553D-C6A8-62E4-0577003E320B}"/>
          </ac:graphicFrameMkLst>
        </pc:graphicFrameChg>
      </pc:sldChg>
      <pc:sldChg chg="modSp add replId">
        <pc:chgData name="Mayorga, Grace" userId="S::gnunez31@calstatela.edu::73b95fd3-4879-46e8-81e2-39ceb1dfbf82" providerId="AD" clId="Web-{EC682C30-0E07-429F-812E-D6FA69E30AC1}" dt="2022-05-06T23:12:05.020" v="1374"/>
        <pc:sldMkLst>
          <pc:docMk/>
          <pc:sldMk cId="2542538425" sldId="288"/>
        </pc:sldMkLst>
        <pc:spChg chg="mod">
          <ac:chgData name="Mayorga, Grace" userId="S::gnunez31@calstatela.edu::73b95fd3-4879-46e8-81e2-39ceb1dfbf82" providerId="AD" clId="Web-{EC682C30-0E07-429F-812E-D6FA69E30AC1}" dt="2022-05-06T22:33:38.092" v="466" actId="20577"/>
          <ac:spMkLst>
            <pc:docMk/>
            <pc:sldMk cId="2542538425" sldId="288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12:05.020" v="1374"/>
          <ac:graphicFrameMkLst>
            <pc:docMk/>
            <pc:sldMk cId="2542538425" sldId="288"/>
            <ac:graphicFrameMk id="5" creationId="{0BA7ED82-553D-C6A8-62E4-0577003E320B}"/>
          </ac:graphicFrameMkLst>
        </pc:graphicFrameChg>
      </pc:sldChg>
      <pc:sldChg chg="modSp new del">
        <pc:chgData name="Mayorga, Grace" userId="S::gnunez31@calstatela.edu::73b95fd3-4879-46e8-81e2-39ceb1dfbf82" providerId="AD" clId="Web-{EC682C30-0E07-429F-812E-D6FA69E30AC1}" dt="2022-05-06T22:34:30.905" v="478"/>
        <pc:sldMkLst>
          <pc:docMk/>
          <pc:sldMk cId="2138107516" sldId="289"/>
        </pc:sldMkLst>
        <pc:spChg chg="mod">
          <ac:chgData name="Mayorga, Grace" userId="S::gnunez31@calstatela.edu::73b95fd3-4879-46e8-81e2-39ceb1dfbf82" providerId="AD" clId="Web-{EC682C30-0E07-429F-812E-D6FA69E30AC1}" dt="2022-05-06T22:34:15.093" v="472" actId="20577"/>
          <ac:spMkLst>
            <pc:docMk/>
            <pc:sldMk cId="2138107516" sldId="289"/>
            <ac:spMk id="2" creationId="{CB524078-161B-AA47-7B83-EA24DA7E1740}"/>
          </ac:spMkLst>
        </pc:spChg>
      </pc:sldChg>
      <pc:sldChg chg="addSp modSp new mod ord setBg">
        <pc:chgData name="Mayorga, Grace" userId="S::gnunez31@calstatela.edu::73b95fd3-4879-46e8-81e2-39ceb1dfbf82" providerId="AD" clId="Web-{EC682C30-0E07-429F-812E-D6FA69E30AC1}" dt="2022-05-06T22:47:23.924" v="830"/>
        <pc:sldMkLst>
          <pc:docMk/>
          <pc:sldMk cId="2919801572" sldId="290"/>
        </pc:sldMkLst>
        <pc:spChg chg="mo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2" creationId="{1D3A5A64-BE01-BC03-3D39-3BDBFBA9AFF7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7" creationId="{A6EF5A53-0A64-4CA5-B9C7-1CB97CB5CF1C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9" creationId="{34ABFBEA-4EB0-4D02-A2C0-1733CD3D6F12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11" creationId="{19E083F6-57F4-487B-A766-EA0462B1EED8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13" creationId="{7A18C9FB-EC4C-4DAE-8F7D-C6E5AF607958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15" creationId="{00572931-961B-4A48-8B38-E9A9DB6E8111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17" creationId="{0F29AAD2-96E3-4A6F-9A5E-B6B9E7E11EC4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4:44.578" v="479"/>
          <ac:spMkLst>
            <pc:docMk/>
            <pc:sldMk cId="2919801572" sldId="290"/>
            <ac:spMk id="19" creationId="{4EC84841-2631-44D2-A01B-6AF0CF7F7393}"/>
          </ac:spMkLst>
        </pc:spChg>
      </pc:sldChg>
      <pc:sldChg chg="new del">
        <pc:chgData name="Mayorga, Grace" userId="S::gnunez31@calstatela.edu::73b95fd3-4879-46e8-81e2-39ceb1dfbf82" providerId="AD" clId="Web-{EC682C30-0E07-429F-812E-D6FA69E30AC1}" dt="2022-05-06T22:35:07.766" v="482"/>
        <pc:sldMkLst>
          <pc:docMk/>
          <pc:sldMk cId="596386743" sldId="291"/>
        </pc:sldMkLst>
      </pc:sldChg>
      <pc:sldChg chg="addSp modSp new mod setBg">
        <pc:chgData name="Mayorga, Grace" userId="S::gnunez31@calstatela.edu::73b95fd3-4879-46e8-81e2-39ceb1dfbf82" providerId="AD" clId="Web-{EC682C30-0E07-429F-812E-D6FA69E30AC1}" dt="2022-05-06T22:35:27.407" v="492"/>
        <pc:sldMkLst>
          <pc:docMk/>
          <pc:sldMk cId="186396973" sldId="292"/>
        </pc:sldMkLst>
        <pc:spChg chg="mod">
          <ac:chgData name="Mayorga, Grace" userId="S::gnunez31@calstatela.edu::73b95fd3-4879-46e8-81e2-39ceb1dfbf82" providerId="AD" clId="Web-{EC682C30-0E07-429F-812E-D6FA69E30AC1}" dt="2022-05-06T22:35:27.407" v="492"/>
          <ac:spMkLst>
            <pc:docMk/>
            <pc:sldMk cId="186396973" sldId="292"/>
            <ac:spMk id="2" creationId="{558B2122-5ACA-EB45-B476-213BEE1B1F37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5:27.407" v="492"/>
          <ac:spMkLst>
            <pc:docMk/>
            <pc:sldMk cId="186396973" sldId="292"/>
            <ac:spMk id="7" creationId="{A6EF5A53-0A64-4CA5-B9C7-1CB97CB5CF1C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5:27.407" v="492"/>
          <ac:spMkLst>
            <pc:docMk/>
            <pc:sldMk cId="186396973" sldId="292"/>
            <ac:spMk id="9" creationId="{34ABFBEA-4EB0-4D02-A2C0-1733CD3D6F12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5:27.407" v="492"/>
          <ac:spMkLst>
            <pc:docMk/>
            <pc:sldMk cId="186396973" sldId="292"/>
            <ac:spMk id="11" creationId="{19E083F6-57F4-487B-A766-EA0462B1EED8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5:27.407" v="492"/>
          <ac:spMkLst>
            <pc:docMk/>
            <pc:sldMk cId="186396973" sldId="292"/>
            <ac:spMk id="13" creationId="{7A18C9FB-EC4C-4DAE-8F7D-C6E5AF607958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5:27.407" v="492"/>
          <ac:spMkLst>
            <pc:docMk/>
            <pc:sldMk cId="186396973" sldId="292"/>
            <ac:spMk id="15" creationId="{5832FD91-6E45-4C1D-B22F-1CC8B92A2319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5:27.407" v="492"/>
          <ac:spMkLst>
            <pc:docMk/>
            <pc:sldMk cId="186396973" sldId="292"/>
            <ac:spMk id="17" creationId="{55F5D1E8-E605-4EFC-8912-6E191F84FE26}"/>
          </ac:spMkLst>
        </pc:spChg>
      </pc:sldChg>
      <pc:sldChg chg="modSp add replId">
        <pc:chgData name="Mayorga, Grace" userId="S::gnunez31@calstatela.edu::73b95fd3-4879-46e8-81e2-39ceb1dfbf82" providerId="AD" clId="Web-{EC682C30-0E07-429F-812E-D6FA69E30AC1}" dt="2022-05-06T23:15:42.212" v="1532"/>
        <pc:sldMkLst>
          <pc:docMk/>
          <pc:sldMk cId="2826176860" sldId="293"/>
        </pc:sldMkLst>
        <pc:spChg chg="mod">
          <ac:chgData name="Mayorga, Grace" userId="S::gnunez31@calstatela.edu::73b95fd3-4879-46e8-81e2-39ceb1dfbf82" providerId="AD" clId="Web-{EC682C30-0E07-429F-812E-D6FA69E30AC1}" dt="2022-05-06T22:35:50.501" v="494" actId="20577"/>
          <ac:spMkLst>
            <pc:docMk/>
            <pc:sldMk cId="2826176860" sldId="293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15:42.212" v="1532"/>
          <ac:graphicFrameMkLst>
            <pc:docMk/>
            <pc:sldMk cId="2826176860" sldId="293"/>
            <ac:graphicFrameMk id="5" creationId="{0BA7ED82-553D-C6A8-62E4-0577003E320B}"/>
          </ac:graphicFrameMkLst>
        </pc:graphicFrameChg>
      </pc:sldChg>
      <pc:sldChg chg="modSp add replId">
        <pc:chgData name="Mayorga, Grace" userId="S::gnunez31@calstatela.edu::73b95fd3-4879-46e8-81e2-39ceb1dfbf82" providerId="AD" clId="Web-{EC682C30-0E07-429F-812E-D6FA69E30AC1}" dt="2022-05-06T23:20:02.858" v="1722"/>
        <pc:sldMkLst>
          <pc:docMk/>
          <pc:sldMk cId="971102394" sldId="294"/>
        </pc:sldMkLst>
        <pc:spChg chg="mod">
          <ac:chgData name="Mayorga, Grace" userId="S::gnunez31@calstatela.edu::73b95fd3-4879-46e8-81e2-39ceb1dfbf82" providerId="AD" clId="Web-{EC682C30-0E07-429F-812E-D6FA69E30AC1}" dt="2022-05-06T22:36:04.970" v="505" actId="20577"/>
          <ac:spMkLst>
            <pc:docMk/>
            <pc:sldMk cId="971102394" sldId="294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20:02.858" v="1722"/>
          <ac:graphicFrameMkLst>
            <pc:docMk/>
            <pc:sldMk cId="971102394" sldId="294"/>
            <ac:graphicFrameMk id="5" creationId="{0BA7ED82-553D-C6A8-62E4-0577003E320B}"/>
          </ac:graphicFrameMkLst>
        </pc:graphicFrameChg>
      </pc:sldChg>
      <pc:sldChg chg="modSp add replId">
        <pc:chgData name="Mayorga, Grace" userId="S::gnunez31@calstatela.edu::73b95fd3-4879-46e8-81e2-39ceb1dfbf82" providerId="AD" clId="Web-{EC682C30-0E07-429F-812E-D6FA69E30AC1}" dt="2022-05-06T23:24:42.604" v="1934"/>
        <pc:sldMkLst>
          <pc:docMk/>
          <pc:sldMk cId="3326583863" sldId="295"/>
        </pc:sldMkLst>
        <pc:spChg chg="mod">
          <ac:chgData name="Mayorga, Grace" userId="S::gnunez31@calstatela.edu::73b95fd3-4879-46e8-81e2-39ceb1dfbf82" providerId="AD" clId="Web-{EC682C30-0E07-429F-812E-D6FA69E30AC1}" dt="2022-05-06T22:36:15.548" v="511" actId="20577"/>
          <ac:spMkLst>
            <pc:docMk/>
            <pc:sldMk cId="3326583863" sldId="295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24:42.604" v="1934"/>
          <ac:graphicFrameMkLst>
            <pc:docMk/>
            <pc:sldMk cId="3326583863" sldId="295"/>
            <ac:graphicFrameMk id="5" creationId="{0BA7ED82-553D-C6A8-62E4-0577003E320B}"/>
          </ac:graphicFrameMkLst>
        </pc:graphicFrameChg>
      </pc:sldChg>
      <pc:sldChg chg="modSp add replId">
        <pc:chgData name="Mayorga, Grace" userId="S::gnunez31@calstatela.edu::73b95fd3-4879-46e8-81e2-39ceb1dfbf82" providerId="AD" clId="Web-{EC682C30-0E07-429F-812E-D6FA69E30AC1}" dt="2022-05-06T23:23:51.775" v="1898"/>
        <pc:sldMkLst>
          <pc:docMk/>
          <pc:sldMk cId="2483545887" sldId="296"/>
        </pc:sldMkLst>
        <pc:spChg chg="mod">
          <ac:chgData name="Mayorga, Grace" userId="S::gnunez31@calstatela.edu::73b95fd3-4879-46e8-81e2-39ceb1dfbf82" providerId="AD" clId="Web-{EC682C30-0E07-429F-812E-D6FA69E30AC1}" dt="2022-05-06T22:36:25.173" v="513" actId="20577"/>
          <ac:spMkLst>
            <pc:docMk/>
            <pc:sldMk cId="2483545887" sldId="296"/>
            <ac:spMk id="2" creationId="{11261038-C75A-2B7E-1FE6-B0D32AE441FB}"/>
          </ac:spMkLst>
        </pc:spChg>
        <pc:graphicFrameChg chg="mod modGraphic">
          <ac:chgData name="Mayorga, Grace" userId="S::gnunez31@calstatela.edu::73b95fd3-4879-46e8-81e2-39ceb1dfbf82" providerId="AD" clId="Web-{EC682C30-0E07-429F-812E-D6FA69E30AC1}" dt="2022-05-06T23:23:51.775" v="1898"/>
          <ac:graphicFrameMkLst>
            <pc:docMk/>
            <pc:sldMk cId="2483545887" sldId="296"/>
            <ac:graphicFrameMk id="5" creationId="{0BA7ED82-553D-C6A8-62E4-0577003E320B}"/>
          </ac:graphicFrameMkLst>
        </pc:graphicFrameChg>
      </pc:sldChg>
      <pc:sldChg chg="addSp modSp new mod setBg">
        <pc:chgData name="Mayorga, Grace" userId="S::gnunez31@calstatela.edu::73b95fd3-4879-46e8-81e2-39ceb1dfbf82" providerId="AD" clId="Web-{EC682C30-0E07-429F-812E-D6FA69E30AC1}" dt="2022-05-06T22:36:48.174" v="522"/>
        <pc:sldMkLst>
          <pc:docMk/>
          <pc:sldMk cId="4149814695" sldId="297"/>
        </pc:sldMkLst>
        <pc:spChg chg="mod">
          <ac:chgData name="Mayorga, Grace" userId="S::gnunez31@calstatela.edu::73b95fd3-4879-46e8-81e2-39ceb1dfbf82" providerId="AD" clId="Web-{EC682C30-0E07-429F-812E-D6FA69E30AC1}" dt="2022-05-06T22:36:48.174" v="522"/>
          <ac:spMkLst>
            <pc:docMk/>
            <pc:sldMk cId="4149814695" sldId="297"/>
            <ac:spMk id="2" creationId="{95D67CA3-51ED-4356-275B-745BA1B4C575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6:48.174" v="522"/>
          <ac:spMkLst>
            <pc:docMk/>
            <pc:sldMk cId="4149814695" sldId="297"/>
            <ac:spMk id="7" creationId="{A6EF5A53-0A64-4CA5-B9C7-1CB97CB5CF1C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6:48.174" v="522"/>
          <ac:spMkLst>
            <pc:docMk/>
            <pc:sldMk cId="4149814695" sldId="297"/>
            <ac:spMk id="9" creationId="{34ABFBEA-4EB0-4D02-A2C0-1733CD3D6F12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6:48.174" v="522"/>
          <ac:spMkLst>
            <pc:docMk/>
            <pc:sldMk cId="4149814695" sldId="297"/>
            <ac:spMk id="11" creationId="{19E083F6-57F4-487B-A766-EA0462B1EED8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6:48.174" v="522"/>
          <ac:spMkLst>
            <pc:docMk/>
            <pc:sldMk cId="4149814695" sldId="297"/>
            <ac:spMk id="13" creationId="{7A18C9FB-EC4C-4DAE-8F7D-C6E5AF607958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6:48.174" v="522"/>
          <ac:spMkLst>
            <pc:docMk/>
            <pc:sldMk cId="4149814695" sldId="297"/>
            <ac:spMk id="15" creationId="{AC5B9688-28B2-49CE-8BD3-0A5369AAAC44}"/>
          </ac:spMkLst>
        </pc:spChg>
        <pc:spChg chg="add">
          <ac:chgData name="Mayorga, Grace" userId="S::gnunez31@calstatela.edu::73b95fd3-4879-46e8-81e2-39ceb1dfbf82" providerId="AD" clId="Web-{EC682C30-0E07-429F-812E-D6FA69E30AC1}" dt="2022-05-06T22:36:48.174" v="522"/>
          <ac:spMkLst>
            <pc:docMk/>
            <pc:sldMk cId="4149814695" sldId="297"/>
            <ac:spMk id="17" creationId="{A9896C11-F8DF-437A-B349-8AFD602DC0CA}"/>
          </ac:spMkLst>
        </pc:spChg>
      </pc:sldChg>
    </pc:docChg>
  </pc:docChgLst>
  <pc:docChgLst>
    <pc:chgData name="Mayorga, Grace" userId="S::gnunez8@calstatela.edu::5f7d8654-b439-4bc1-884a-d36140814506" providerId="AD" clId="Web-{A6C605DF-4CFD-7EF4-E840-0F3AD871A482}"/>
    <pc:docChg chg="modSld">
      <pc:chgData name="Mayorga, Grace" userId="S::gnunez8@calstatela.edu::5f7d8654-b439-4bc1-884a-d36140814506" providerId="AD" clId="Web-{A6C605DF-4CFD-7EF4-E840-0F3AD871A482}" dt="2022-05-08T06:21:23.099" v="54" actId="20577"/>
      <pc:docMkLst>
        <pc:docMk/>
      </pc:docMkLst>
      <pc:sldChg chg="modSp">
        <pc:chgData name="Mayorga, Grace" userId="S::gnunez8@calstatela.edu::5f7d8654-b439-4bc1-884a-d36140814506" providerId="AD" clId="Web-{A6C605DF-4CFD-7EF4-E840-0F3AD871A482}" dt="2022-05-08T06:16:01.658" v="8" actId="20577"/>
        <pc:sldMkLst>
          <pc:docMk/>
          <pc:sldMk cId="1961215580" sldId="262"/>
        </pc:sldMkLst>
        <pc:spChg chg="mod">
          <ac:chgData name="Mayorga, Grace" userId="S::gnunez8@calstatela.edu::5f7d8654-b439-4bc1-884a-d36140814506" providerId="AD" clId="Web-{A6C605DF-4CFD-7EF4-E840-0F3AD871A482}" dt="2022-05-08T06:16:01.658" v="8" actId="20577"/>
          <ac:spMkLst>
            <pc:docMk/>
            <pc:sldMk cId="1961215580" sldId="262"/>
            <ac:spMk id="4" creationId="{6CD70FBF-00D1-193F-46A0-949C3F3D03BD}"/>
          </ac:spMkLst>
        </pc:spChg>
      </pc:sldChg>
      <pc:sldChg chg="modSp">
        <pc:chgData name="Mayorga, Grace" userId="S::gnunez8@calstatela.edu::5f7d8654-b439-4bc1-884a-d36140814506" providerId="AD" clId="Web-{A6C605DF-4CFD-7EF4-E840-0F3AD871A482}" dt="2022-05-08T06:20:12.439" v="43" actId="20577"/>
        <pc:sldMkLst>
          <pc:docMk/>
          <pc:sldMk cId="3301177792" sldId="264"/>
        </pc:sldMkLst>
        <pc:spChg chg="mod">
          <ac:chgData name="Mayorga, Grace" userId="S::gnunez8@calstatela.edu::5f7d8654-b439-4bc1-884a-d36140814506" providerId="AD" clId="Web-{A6C605DF-4CFD-7EF4-E840-0F3AD871A482}" dt="2022-05-08T06:20:12.439" v="43" actId="20577"/>
          <ac:spMkLst>
            <pc:docMk/>
            <pc:sldMk cId="3301177792" sldId="264"/>
            <ac:spMk id="4" creationId="{6CD70FBF-00D1-193F-46A0-949C3F3D03BD}"/>
          </ac:spMkLst>
        </pc:spChg>
      </pc:sldChg>
      <pc:sldChg chg="modSp">
        <pc:chgData name="Mayorga, Grace" userId="S::gnunez8@calstatela.edu::5f7d8654-b439-4bc1-884a-d36140814506" providerId="AD" clId="Web-{A6C605DF-4CFD-7EF4-E840-0F3AD871A482}" dt="2022-05-08T06:21:23.099" v="54" actId="20577"/>
        <pc:sldMkLst>
          <pc:docMk/>
          <pc:sldMk cId="2099991772" sldId="298"/>
        </pc:sldMkLst>
        <pc:spChg chg="mod">
          <ac:chgData name="Mayorga, Grace" userId="S::gnunez8@calstatela.edu::5f7d8654-b439-4bc1-884a-d36140814506" providerId="AD" clId="Web-{A6C605DF-4CFD-7EF4-E840-0F3AD871A482}" dt="2022-05-08T06:21:23.099" v="54" actId="20577"/>
          <ac:spMkLst>
            <pc:docMk/>
            <pc:sldMk cId="2099991772" sldId="298"/>
            <ac:spMk id="4" creationId="{C3B11FE7-6401-0C25-3A33-7155C3D868D8}"/>
          </ac:spMkLst>
        </pc:spChg>
        <pc:picChg chg="mod">
          <ac:chgData name="Mayorga, Grace" userId="S::gnunez8@calstatela.edu::5f7d8654-b439-4bc1-884a-d36140814506" providerId="AD" clId="Web-{A6C605DF-4CFD-7EF4-E840-0F3AD871A482}" dt="2022-05-08T06:21:14.333" v="52" actId="1076"/>
          <ac:picMkLst>
            <pc:docMk/>
            <pc:sldMk cId="2099991772" sldId="298"/>
            <ac:picMk id="5" creationId="{DBB09245-0B43-C08A-E157-680B720DF373}"/>
          </ac:picMkLst>
        </pc:picChg>
      </pc:sldChg>
      <pc:sldChg chg="delSp modSp">
        <pc:chgData name="Mayorga, Grace" userId="S::gnunez8@calstatela.edu::5f7d8654-b439-4bc1-884a-d36140814506" providerId="AD" clId="Web-{A6C605DF-4CFD-7EF4-E840-0F3AD871A482}" dt="2022-05-08T06:21:05.239" v="50" actId="14100"/>
        <pc:sldMkLst>
          <pc:docMk/>
          <pc:sldMk cId="2620096756" sldId="299"/>
        </pc:sldMkLst>
        <pc:spChg chg="del mod">
          <ac:chgData name="Mayorga, Grace" userId="S::gnunez8@calstatela.edu::5f7d8654-b439-4bc1-884a-d36140814506" providerId="AD" clId="Web-{A6C605DF-4CFD-7EF4-E840-0F3AD871A482}" dt="2022-05-08T06:20:43.660" v="45"/>
          <ac:spMkLst>
            <pc:docMk/>
            <pc:sldMk cId="2620096756" sldId="299"/>
            <ac:spMk id="3" creationId="{B6ADE70A-670B-5D10-CDA8-F40E78DDD4AF}"/>
          </ac:spMkLst>
        </pc:spChg>
        <pc:spChg chg="mod">
          <ac:chgData name="Mayorga, Grace" userId="S::gnunez8@calstatela.edu::5f7d8654-b439-4bc1-884a-d36140814506" providerId="AD" clId="Web-{A6C605DF-4CFD-7EF4-E840-0F3AD871A482}" dt="2022-05-08T06:21:05.239" v="50" actId="14100"/>
          <ac:spMkLst>
            <pc:docMk/>
            <pc:sldMk cId="2620096756" sldId="299"/>
            <ac:spMk id="4" creationId="{350A579B-F744-27A4-2934-9B953E0C5351}"/>
          </ac:spMkLst>
        </pc:spChg>
      </pc:sldChg>
    </pc:docChg>
  </pc:docChgLst>
  <pc:docChgLst>
    <pc:chgData name="Mayorga, Grace" userId="S::gnunez8@calstatela.edu::5f7d8654-b439-4bc1-884a-d36140814506" providerId="AD" clId="Web-{749528AB-D1AF-53A1-014B-9AD61EAD7654}"/>
    <pc:docChg chg="modSld">
      <pc:chgData name="Mayorga, Grace" userId="S::gnunez8@calstatela.edu::5f7d8654-b439-4bc1-884a-d36140814506" providerId="AD" clId="Web-{749528AB-D1AF-53A1-014B-9AD61EAD7654}" dt="2022-05-08T21:15:22.815" v="78" actId="20577"/>
      <pc:docMkLst>
        <pc:docMk/>
      </pc:docMkLst>
      <pc:sldChg chg="modSp">
        <pc:chgData name="Mayorga, Grace" userId="S::gnunez8@calstatela.edu::5f7d8654-b439-4bc1-884a-d36140814506" providerId="AD" clId="Web-{749528AB-D1AF-53A1-014B-9AD61EAD7654}" dt="2022-05-08T21:15:22.815" v="78" actId="20577"/>
        <pc:sldMkLst>
          <pc:docMk/>
          <pc:sldMk cId="4155687447" sldId="283"/>
        </pc:sldMkLst>
        <pc:spChg chg="mod">
          <ac:chgData name="Mayorga, Grace" userId="S::gnunez8@calstatela.edu::5f7d8654-b439-4bc1-884a-d36140814506" providerId="AD" clId="Web-{749528AB-D1AF-53A1-014B-9AD61EAD7654}" dt="2022-05-08T21:15:22.815" v="78" actId="20577"/>
          <ac:spMkLst>
            <pc:docMk/>
            <pc:sldMk cId="4155687447" sldId="283"/>
            <ac:spMk id="2" creationId="{00000000-0000-0000-0000-000000000000}"/>
          </ac:spMkLst>
        </pc:spChg>
        <pc:graphicFrameChg chg="mod modGraphic">
          <ac:chgData name="Mayorga, Grace" userId="S::gnunez8@calstatela.edu::5f7d8654-b439-4bc1-884a-d36140814506" providerId="AD" clId="Web-{749528AB-D1AF-53A1-014B-9AD61EAD7654}" dt="2022-05-08T21:15:15.799" v="74"/>
          <ac:graphicFrameMkLst>
            <pc:docMk/>
            <pc:sldMk cId="4155687447" sldId="283"/>
            <ac:graphicFrameMk id="4" creationId="{00000000-0000-0000-0000-000000000000}"/>
          </ac:graphicFrameMkLst>
        </pc:graphicFrameChg>
      </pc:sldChg>
      <pc:sldChg chg="modSp">
        <pc:chgData name="Mayorga, Grace" userId="S::gnunez8@calstatela.edu::5f7d8654-b439-4bc1-884a-d36140814506" providerId="AD" clId="Web-{749528AB-D1AF-53A1-014B-9AD61EAD7654}" dt="2022-05-08T21:09:25.057" v="24" actId="20577"/>
        <pc:sldMkLst>
          <pc:docMk/>
          <pc:sldMk cId="3754407386" sldId="287"/>
        </pc:sldMkLst>
        <pc:spChg chg="mod">
          <ac:chgData name="Mayorga, Grace" userId="S::gnunez8@calstatela.edu::5f7d8654-b439-4bc1-884a-d36140814506" providerId="AD" clId="Web-{749528AB-D1AF-53A1-014B-9AD61EAD7654}" dt="2022-05-08T21:09:25.057" v="24" actId="20577"/>
          <ac:spMkLst>
            <pc:docMk/>
            <pc:sldMk cId="3754407386" sldId="287"/>
            <ac:spMk id="2" creationId="{11261038-C75A-2B7E-1FE6-B0D32AE441FB}"/>
          </ac:spMkLst>
        </pc:spChg>
        <pc:graphicFrameChg chg="mod modGraphic">
          <ac:chgData name="Mayorga, Grace" userId="S::gnunez8@calstatela.edu::5f7d8654-b439-4bc1-884a-d36140814506" providerId="AD" clId="Web-{749528AB-D1AF-53A1-014B-9AD61EAD7654}" dt="2022-05-08T21:09:14.400" v="21"/>
          <ac:graphicFrameMkLst>
            <pc:docMk/>
            <pc:sldMk cId="3754407386" sldId="287"/>
            <ac:graphicFrameMk id="5" creationId="{0BA7ED82-553D-C6A8-62E4-0577003E320B}"/>
          </ac:graphicFrameMkLst>
        </pc:graphicFrameChg>
      </pc:sldChg>
    </pc:docChg>
  </pc:docChgLst>
  <pc:docChgLst>
    <pc:chgData name="Mayorga, Grace" userId="S::gnunez31@calstatela.edu::73b95fd3-4879-46e8-81e2-39ceb1dfbf82" providerId="AD" clId="Web-{BE6B337D-265B-BF88-B609-58E294542581}"/>
    <pc:docChg chg="addSld modSld">
      <pc:chgData name="Mayorga, Grace" userId="S::gnunez31@calstatela.edu::73b95fd3-4879-46e8-81e2-39ceb1dfbf82" providerId="AD" clId="Web-{BE6B337D-265B-BF88-B609-58E294542581}" dt="2022-05-06T23:43:37.028" v="117" actId="20577"/>
      <pc:docMkLst>
        <pc:docMk/>
      </pc:docMkLst>
      <pc:sldChg chg="modSp">
        <pc:chgData name="Mayorga, Grace" userId="S::gnunez31@calstatela.edu::73b95fd3-4879-46e8-81e2-39ceb1dfbf82" providerId="AD" clId="Web-{BE6B337D-265B-BF88-B609-58E294542581}" dt="2022-05-06T23:43:37.028" v="117" actId="20577"/>
        <pc:sldMkLst>
          <pc:docMk/>
          <pc:sldMk cId="3301177792" sldId="264"/>
        </pc:sldMkLst>
        <pc:spChg chg="mod">
          <ac:chgData name="Mayorga, Grace" userId="S::gnunez31@calstatela.edu::73b95fd3-4879-46e8-81e2-39ceb1dfbf82" providerId="AD" clId="Web-{BE6B337D-265B-BF88-B609-58E294542581}" dt="2022-05-06T23:43:37.028" v="117" actId="20577"/>
          <ac:spMkLst>
            <pc:docMk/>
            <pc:sldMk cId="3301177792" sldId="264"/>
            <ac:spMk id="2" creationId="{4FC2BD50-0778-E039-FAF5-211D4F5F21DB}"/>
          </ac:spMkLst>
        </pc:spChg>
      </pc:sldChg>
      <pc:sldChg chg="modSp">
        <pc:chgData name="Mayorga, Grace" userId="S::gnunez31@calstatela.edu::73b95fd3-4879-46e8-81e2-39ceb1dfbf82" providerId="AD" clId="Web-{BE6B337D-265B-BF88-B609-58E294542581}" dt="2022-05-06T23:42:21.511" v="94" actId="20577"/>
        <pc:sldMkLst>
          <pc:docMk/>
          <pc:sldMk cId="939192366" sldId="278"/>
        </pc:sldMkLst>
        <pc:spChg chg="mod">
          <ac:chgData name="Mayorga, Grace" userId="S::gnunez31@calstatela.edu::73b95fd3-4879-46e8-81e2-39ceb1dfbf82" providerId="AD" clId="Web-{BE6B337D-265B-BF88-B609-58E294542581}" dt="2022-05-06T23:42:21.511" v="94" actId="20577"/>
          <ac:spMkLst>
            <pc:docMk/>
            <pc:sldMk cId="939192366" sldId="278"/>
            <ac:spMk id="3" creationId="{00000000-0000-0000-0000-000000000000}"/>
          </ac:spMkLst>
        </pc:spChg>
      </pc:sldChg>
      <pc:sldChg chg="modSp new">
        <pc:chgData name="Mayorga, Grace" userId="S::gnunez31@calstatela.edu::73b95fd3-4879-46e8-81e2-39ceb1dfbf82" providerId="AD" clId="Web-{BE6B337D-265B-BF88-B609-58E294542581}" dt="2022-05-06T23:43:06.606" v="104" actId="20577"/>
        <pc:sldMkLst>
          <pc:docMk/>
          <pc:sldMk cId="2099991772" sldId="298"/>
        </pc:sldMkLst>
        <pc:spChg chg="mod">
          <ac:chgData name="Mayorga, Grace" userId="S::gnunez31@calstatela.edu::73b95fd3-4879-46e8-81e2-39ceb1dfbf82" providerId="AD" clId="Web-{BE6B337D-265B-BF88-B609-58E294542581}" dt="2022-05-06T23:43:06.606" v="104" actId="20577"/>
          <ac:spMkLst>
            <pc:docMk/>
            <pc:sldMk cId="2099991772" sldId="298"/>
            <ac:spMk id="2" creationId="{6E28A448-80BA-19CE-FEFE-0384BF1825DD}"/>
          </ac:spMkLst>
        </pc:spChg>
      </pc:sldChg>
    </pc:docChg>
  </pc:docChgLst>
  <pc:docChgLst>
    <pc:chgData name="Mayorga, Grace" userId="S::gnunez8@calstatela.edu::5f7d8654-b439-4bc1-884a-d36140814506" providerId="AD" clId="Web-{08DB7F41-9367-C7D4-5821-CB63247531F3}"/>
    <pc:docChg chg="addSld delSld modSld">
      <pc:chgData name="Mayorga, Grace" userId="S::gnunez8@calstatela.edu::5f7d8654-b439-4bc1-884a-d36140814506" providerId="AD" clId="Web-{08DB7F41-9367-C7D4-5821-CB63247531F3}" dt="2022-05-07T06:43:46.965" v="5"/>
      <pc:docMkLst>
        <pc:docMk/>
      </pc:docMkLst>
      <pc:sldChg chg="del">
        <pc:chgData name="Mayorga, Grace" userId="S::gnunez8@calstatela.edu::5f7d8654-b439-4bc1-884a-d36140814506" providerId="AD" clId="Web-{08DB7F41-9367-C7D4-5821-CB63247531F3}" dt="2022-05-07T06:40:47.142" v="0"/>
        <pc:sldMkLst>
          <pc:docMk/>
          <pc:sldMk cId="1018467832" sldId="277"/>
        </pc:sldMkLst>
      </pc:sldChg>
      <pc:sldChg chg="addSp delSp modSp new">
        <pc:chgData name="Mayorga, Grace" userId="S::gnunez8@calstatela.edu::5f7d8654-b439-4bc1-884a-d36140814506" providerId="AD" clId="Web-{08DB7F41-9367-C7D4-5821-CB63247531F3}" dt="2022-05-07T06:43:46.965" v="5"/>
        <pc:sldMkLst>
          <pc:docMk/>
          <pc:sldMk cId="2620096756" sldId="299"/>
        </pc:sldMkLst>
        <pc:spChg chg="mod">
          <ac:chgData name="Mayorga, Grace" userId="S::gnunez8@calstatela.edu::5f7d8654-b439-4bc1-884a-d36140814506" providerId="AD" clId="Web-{08DB7F41-9367-C7D4-5821-CB63247531F3}" dt="2022-05-07T06:43:45.481" v="4" actId="20577"/>
          <ac:spMkLst>
            <pc:docMk/>
            <pc:sldMk cId="2620096756" sldId="299"/>
            <ac:spMk id="2" creationId="{B71361C5-D588-3242-791A-DADA2F4CFBA4}"/>
          </ac:spMkLst>
        </pc:spChg>
        <pc:spChg chg="del">
          <ac:chgData name="Mayorga, Grace" userId="S::gnunez8@calstatela.edu::5f7d8654-b439-4bc1-884a-d36140814506" providerId="AD" clId="Web-{08DB7F41-9367-C7D4-5821-CB63247531F3}" dt="2022-05-07T06:43:46.965" v="5"/>
          <ac:spMkLst>
            <pc:docMk/>
            <pc:sldMk cId="2620096756" sldId="299"/>
            <ac:spMk id="3" creationId="{D9369703-2CF9-B324-9B5A-0A2A26E9869D}"/>
          </ac:spMkLst>
        </pc:spChg>
        <pc:picChg chg="add mod ord">
          <ac:chgData name="Mayorga, Grace" userId="S::gnunez8@calstatela.edu::5f7d8654-b439-4bc1-884a-d36140814506" providerId="AD" clId="Web-{08DB7F41-9367-C7D4-5821-CB63247531F3}" dt="2022-05-07T06:43:46.965" v="5"/>
          <ac:picMkLst>
            <pc:docMk/>
            <pc:sldMk cId="2620096756" sldId="299"/>
            <ac:picMk id="5" creationId="{CDCBB38A-3A8E-5103-0446-570F61317772}"/>
          </ac:picMkLst>
        </pc:picChg>
      </pc:sldChg>
    </pc:docChg>
  </pc:docChgLst>
  <pc:docChgLst>
    <pc:chgData name="Mayorga, Grace" userId="S::gnunez8@calstatela.edu::5f7d8654-b439-4bc1-884a-d36140814506" providerId="AD" clId="Web-{4D560C87-855E-CFB7-9F1F-444294B7F690}"/>
    <pc:docChg chg="addSld delSld modSld sldOrd">
      <pc:chgData name="Mayorga, Grace" userId="S::gnunez8@calstatela.edu::5f7d8654-b439-4bc1-884a-d36140814506" providerId="AD" clId="Web-{4D560C87-855E-CFB7-9F1F-444294B7F690}" dt="2022-05-09T16:54:58.012" v="1279"/>
      <pc:docMkLst>
        <pc:docMk/>
      </pc:docMkLst>
      <pc:sldChg chg="modSp">
        <pc:chgData name="Mayorga, Grace" userId="S::gnunez8@calstatela.edu::5f7d8654-b439-4bc1-884a-d36140814506" providerId="AD" clId="Web-{4D560C87-855E-CFB7-9F1F-444294B7F690}" dt="2022-05-09T15:58:09.891" v="159" actId="20577"/>
        <pc:sldMkLst>
          <pc:docMk/>
          <pc:sldMk cId="1961215580" sldId="262"/>
        </pc:sldMkLst>
        <pc:spChg chg="mod">
          <ac:chgData name="Mayorga, Grace" userId="S::gnunez8@calstatela.edu::5f7d8654-b439-4bc1-884a-d36140814506" providerId="AD" clId="Web-{4D560C87-855E-CFB7-9F1F-444294B7F690}" dt="2022-05-09T15:58:09.891" v="159" actId="20577"/>
          <ac:spMkLst>
            <pc:docMk/>
            <pc:sldMk cId="1961215580" sldId="262"/>
            <ac:spMk id="4" creationId="{6CD70FBF-00D1-193F-46A0-949C3F3D03BD}"/>
          </ac:spMkLst>
        </pc:spChg>
      </pc:sldChg>
      <pc:sldChg chg="modSp">
        <pc:chgData name="Mayorga, Grace" userId="S::gnunez8@calstatela.edu::5f7d8654-b439-4bc1-884a-d36140814506" providerId="AD" clId="Web-{4D560C87-855E-CFB7-9F1F-444294B7F690}" dt="2022-05-09T16:33:44.500" v="805"/>
        <pc:sldMkLst>
          <pc:docMk/>
          <pc:sldMk cId="1334204848" sldId="267"/>
        </pc:sldMkLst>
        <pc:graphicFrameChg chg="mod modGraphic">
          <ac:chgData name="Mayorga, Grace" userId="S::gnunez8@calstatela.edu::5f7d8654-b439-4bc1-884a-d36140814506" providerId="AD" clId="Web-{4D560C87-855E-CFB7-9F1F-444294B7F690}" dt="2022-05-09T16:33:44.500" v="805"/>
          <ac:graphicFrameMkLst>
            <pc:docMk/>
            <pc:sldMk cId="1334204848" sldId="267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5:40.300" v="1025"/>
        <pc:sldMkLst>
          <pc:docMk/>
          <pc:sldMk cId="1314711246" sldId="269"/>
        </pc:sldMkLst>
        <pc:graphicFrameChg chg="mod modGraphic">
          <ac:chgData name="Mayorga, Grace" userId="S::gnunez8@calstatela.edu::5f7d8654-b439-4bc1-884a-d36140814506" providerId="AD" clId="Web-{4D560C87-855E-CFB7-9F1F-444294B7F690}" dt="2022-05-09T16:35:40.300" v="1025"/>
          <ac:graphicFrameMkLst>
            <pc:docMk/>
            <pc:sldMk cId="1314711246" sldId="269"/>
            <ac:graphicFrameMk id="4" creationId="{00000000-0000-0000-0000-000000000000}"/>
          </ac:graphicFrameMkLst>
        </pc:graphicFrameChg>
      </pc:sldChg>
      <pc:sldChg chg="addSp modSp">
        <pc:chgData name="Mayorga, Grace" userId="S::gnunez8@calstatela.edu::5f7d8654-b439-4bc1-884a-d36140814506" providerId="AD" clId="Web-{4D560C87-855E-CFB7-9F1F-444294B7F690}" dt="2022-05-09T16:21:00.280" v="547"/>
        <pc:sldMkLst>
          <pc:docMk/>
          <pc:sldMk cId="393769954" sldId="272"/>
        </pc:sldMkLst>
        <pc:spChg chg="mod">
          <ac:chgData name="Mayorga, Grace" userId="S::gnunez8@calstatela.edu::5f7d8654-b439-4bc1-884a-d36140814506" providerId="AD" clId="Web-{4D560C87-855E-CFB7-9F1F-444294B7F690}" dt="2022-05-09T16:20:50.061" v="521" actId="20577"/>
          <ac:spMkLst>
            <pc:docMk/>
            <pc:sldMk cId="393769954" sldId="272"/>
            <ac:spMk id="2" creationId="{00000000-0000-0000-0000-000000000000}"/>
          </ac:spMkLst>
        </pc:spChg>
        <pc:spChg chg="mod">
          <ac:chgData name="Mayorga, Grace" userId="S::gnunez8@calstatela.edu::5f7d8654-b439-4bc1-884a-d36140814506" providerId="AD" clId="Web-{4D560C87-855E-CFB7-9F1F-444294B7F690}" dt="2022-05-09T16:17:20.229" v="315" actId="20577"/>
          <ac:spMkLst>
            <pc:docMk/>
            <pc:sldMk cId="393769954" sldId="272"/>
            <ac:spMk id="3" creationId="{00000000-0000-0000-0000-000000000000}"/>
          </ac:spMkLst>
        </pc:spChg>
        <pc:graphicFrameChg chg="add mod modGraphic">
          <ac:chgData name="Mayorga, Grace" userId="S::gnunez8@calstatela.edu::5f7d8654-b439-4bc1-884a-d36140814506" providerId="AD" clId="Web-{4D560C87-855E-CFB7-9F1F-444294B7F690}" dt="2022-05-09T16:21:00.280" v="547"/>
          <ac:graphicFrameMkLst>
            <pc:docMk/>
            <pc:sldMk cId="393769954" sldId="272"/>
            <ac:graphicFrameMk id="4" creationId="{1E8D4BF3-45B4-B6CD-5442-EFDB385927E7}"/>
          </ac:graphicFrameMkLst>
        </pc:graphicFrameChg>
      </pc:sldChg>
      <pc:sldChg chg="del">
        <pc:chgData name="Mayorga, Grace" userId="S::gnunez8@calstatela.edu::5f7d8654-b439-4bc1-884a-d36140814506" providerId="AD" clId="Web-{4D560C87-855E-CFB7-9F1F-444294B7F690}" dt="2022-05-09T16:31:13.825" v="579"/>
        <pc:sldMkLst>
          <pc:docMk/>
          <pc:sldMk cId="1026874904" sldId="274"/>
        </pc:sldMkLst>
      </pc:sldChg>
      <pc:sldChg chg="modSp">
        <pc:chgData name="Mayorga, Grace" userId="S::gnunez8@calstatela.edu::5f7d8654-b439-4bc1-884a-d36140814506" providerId="AD" clId="Web-{4D560C87-855E-CFB7-9F1F-444294B7F690}" dt="2022-05-09T16:54:58.012" v="1279"/>
        <pc:sldMkLst>
          <pc:docMk/>
          <pc:sldMk cId="3233410067" sldId="279"/>
        </pc:sldMkLst>
        <pc:graphicFrameChg chg="mod modGraphic">
          <ac:chgData name="Mayorga, Grace" userId="S::gnunez8@calstatela.edu::5f7d8654-b439-4bc1-884a-d36140814506" providerId="AD" clId="Web-{4D560C87-855E-CFB7-9F1F-444294B7F690}" dt="2022-05-09T16:54:58.012" v="1279"/>
          <ac:graphicFrameMkLst>
            <pc:docMk/>
            <pc:sldMk cId="3233410067" sldId="279"/>
            <ac:graphicFrameMk id="4" creationId="{00000000-0000-0000-0000-000000000000}"/>
          </ac:graphicFrameMkLst>
        </pc:graphicFrameChg>
      </pc:sldChg>
      <pc:sldChg chg="del">
        <pc:chgData name="Mayorga, Grace" userId="S::gnunez8@calstatela.edu::5f7d8654-b439-4bc1-884a-d36140814506" providerId="AD" clId="Web-{4D560C87-855E-CFB7-9F1F-444294B7F690}" dt="2022-05-09T15:56:54.842" v="148"/>
        <pc:sldMkLst>
          <pc:docMk/>
          <pc:sldMk cId="3909886032" sldId="280"/>
        </pc:sldMkLst>
      </pc:sldChg>
      <pc:sldChg chg="modSp">
        <pc:chgData name="Mayorga, Grace" userId="S::gnunez8@calstatela.edu::5f7d8654-b439-4bc1-884a-d36140814506" providerId="AD" clId="Web-{4D560C87-855E-CFB7-9F1F-444294B7F690}" dt="2022-05-09T16:34:03.438" v="937"/>
        <pc:sldMkLst>
          <pc:docMk/>
          <pc:sldMk cId="3203317378" sldId="281"/>
        </pc:sldMkLst>
        <pc:graphicFrameChg chg="mod modGraphic">
          <ac:chgData name="Mayorga, Grace" userId="S::gnunez8@calstatela.edu::5f7d8654-b439-4bc1-884a-d36140814506" providerId="AD" clId="Web-{4D560C87-855E-CFB7-9F1F-444294B7F690}" dt="2022-05-09T16:34:03.438" v="937"/>
          <ac:graphicFrameMkLst>
            <pc:docMk/>
            <pc:sldMk cId="3203317378" sldId="281"/>
            <ac:graphicFrameMk id="4" creationId="{00000000-0000-0000-0000-000000000000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3:59.750" v="893"/>
        <pc:sldMkLst>
          <pc:docMk/>
          <pc:sldMk cId="1177435691" sldId="282"/>
        </pc:sldMkLst>
        <pc:graphicFrameChg chg="mod modGraphic">
          <ac:chgData name="Mayorga, Grace" userId="S::gnunez8@calstatela.edu::5f7d8654-b439-4bc1-884a-d36140814506" providerId="AD" clId="Web-{4D560C87-855E-CFB7-9F1F-444294B7F690}" dt="2022-05-09T16:33:59.750" v="893"/>
          <ac:graphicFrameMkLst>
            <pc:docMk/>
            <pc:sldMk cId="1177435691" sldId="282"/>
            <ac:graphicFrameMk id="4" creationId="{00000000-0000-0000-0000-000000000000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3:53.235" v="849"/>
        <pc:sldMkLst>
          <pc:docMk/>
          <pc:sldMk cId="4155687447" sldId="283"/>
        </pc:sldMkLst>
        <pc:graphicFrameChg chg="mod modGraphic">
          <ac:chgData name="Mayorga, Grace" userId="S::gnunez8@calstatela.edu::5f7d8654-b439-4bc1-884a-d36140814506" providerId="AD" clId="Web-{4D560C87-855E-CFB7-9F1F-444294B7F690}" dt="2022-05-09T16:33:53.235" v="849"/>
          <ac:graphicFrameMkLst>
            <pc:docMk/>
            <pc:sldMk cId="4155687447" sldId="283"/>
            <ac:graphicFrameMk id="4" creationId="{00000000-0000-0000-0000-000000000000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3:39.375" v="761"/>
        <pc:sldMkLst>
          <pc:docMk/>
          <pc:sldMk cId="2947049663" sldId="284"/>
        </pc:sldMkLst>
        <pc:graphicFrameChg chg="mod modGraphic">
          <ac:chgData name="Mayorga, Grace" userId="S::gnunez8@calstatela.edu::5f7d8654-b439-4bc1-884a-d36140814506" providerId="AD" clId="Web-{4D560C87-855E-CFB7-9F1F-444294B7F690}" dt="2022-05-09T16:33:39.375" v="761"/>
          <ac:graphicFrameMkLst>
            <pc:docMk/>
            <pc:sldMk cId="2947049663" sldId="284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3:34.609" v="717"/>
        <pc:sldMkLst>
          <pc:docMk/>
          <pc:sldMk cId="776668486" sldId="285"/>
        </pc:sldMkLst>
        <pc:graphicFrameChg chg="mod modGraphic">
          <ac:chgData name="Mayorga, Grace" userId="S::gnunez8@calstatela.edu::5f7d8654-b439-4bc1-884a-d36140814506" providerId="AD" clId="Web-{4D560C87-855E-CFB7-9F1F-444294B7F690}" dt="2022-05-09T16:33:34.609" v="717"/>
          <ac:graphicFrameMkLst>
            <pc:docMk/>
            <pc:sldMk cId="776668486" sldId="285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3:29.765" v="673"/>
        <pc:sldMkLst>
          <pc:docMk/>
          <pc:sldMk cId="883712309" sldId="286"/>
        </pc:sldMkLst>
        <pc:graphicFrameChg chg="mod modGraphic">
          <ac:chgData name="Mayorga, Grace" userId="S::gnunez8@calstatela.edu::5f7d8654-b439-4bc1-884a-d36140814506" providerId="AD" clId="Web-{4D560C87-855E-CFB7-9F1F-444294B7F690}" dt="2022-05-09T16:33:29.765" v="673"/>
          <ac:graphicFrameMkLst>
            <pc:docMk/>
            <pc:sldMk cId="883712309" sldId="286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3:15.218" v="629"/>
        <pc:sldMkLst>
          <pc:docMk/>
          <pc:sldMk cId="3754407386" sldId="287"/>
        </pc:sldMkLst>
        <pc:graphicFrameChg chg="mod modGraphic">
          <ac:chgData name="Mayorga, Grace" userId="S::gnunez8@calstatela.edu::5f7d8654-b439-4bc1-884a-d36140814506" providerId="AD" clId="Web-{4D560C87-855E-CFB7-9F1F-444294B7F690}" dt="2022-05-09T16:33:15.218" v="629"/>
          <ac:graphicFrameMkLst>
            <pc:docMk/>
            <pc:sldMk cId="3754407386" sldId="287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6:04.519" v="1245"/>
        <pc:sldMkLst>
          <pc:docMk/>
          <pc:sldMk cId="2542538425" sldId="288"/>
        </pc:sldMkLst>
        <pc:graphicFrameChg chg="mod modGraphic">
          <ac:chgData name="Mayorga, Grace" userId="S::gnunez8@calstatela.edu::5f7d8654-b439-4bc1-884a-d36140814506" providerId="AD" clId="Web-{4D560C87-855E-CFB7-9F1F-444294B7F690}" dt="2022-05-09T16:36:04.519" v="1245"/>
          <ac:graphicFrameMkLst>
            <pc:docMk/>
            <pc:sldMk cId="2542538425" sldId="288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6:00.316" v="1201"/>
        <pc:sldMkLst>
          <pc:docMk/>
          <pc:sldMk cId="2826176860" sldId="293"/>
        </pc:sldMkLst>
        <pc:graphicFrameChg chg="mod modGraphic">
          <ac:chgData name="Mayorga, Grace" userId="S::gnunez8@calstatela.edu::5f7d8654-b439-4bc1-884a-d36140814506" providerId="AD" clId="Web-{4D560C87-855E-CFB7-9F1F-444294B7F690}" dt="2022-05-09T16:36:00.316" v="1201"/>
          <ac:graphicFrameMkLst>
            <pc:docMk/>
            <pc:sldMk cId="2826176860" sldId="293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5:55.237" v="1157"/>
        <pc:sldMkLst>
          <pc:docMk/>
          <pc:sldMk cId="971102394" sldId="294"/>
        </pc:sldMkLst>
        <pc:graphicFrameChg chg="mod modGraphic">
          <ac:chgData name="Mayorga, Grace" userId="S::gnunez8@calstatela.edu::5f7d8654-b439-4bc1-884a-d36140814506" providerId="AD" clId="Web-{4D560C87-855E-CFB7-9F1F-444294B7F690}" dt="2022-05-09T16:35:55.237" v="1157"/>
          <ac:graphicFrameMkLst>
            <pc:docMk/>
            <pc:sldMk cId="971102394" sldId="294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5:51.128" v="1113"/>
        <pc:sldMkLst>
          <pc:docMk/>
          <pc:sldMk cId="3326583863" sldId="295"/>
        </pc:sldMkLst>
        <pc:graphicFrameChg chg="mod modGraphic">
          <ac:chgData name="Mayorga, Grace" userId="S::gnunez8@calstatela.edu::5f7d8654-b439-4bc1-884a-d36140814506" providerId="AD" clId="Web-{4D560C87-855E-CFB7-9F1F-444294B7F690}" dt="2022-05-09T16:35:51.128" v="1113"/>
          <ac:graphicFrameMkLst>
            <pc:docMk/>
            <pc:sldMk cId="3326583863" sldId="295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6:35:46.503" v="1069"/>
        <pc:sldMkLst>
          <pc:docMk/>
          <pc:sldMk cId="2483545887" sldId="296"/>
        </pc:sldMkLst>
        <pc:graphicFrameChg chg="mod modGraphic">
          <ac:chgData name="Mayorga, Grace" userId="S::gnunez8@calstatela.edu::5f7d8654-b439-4bc1-884a-d36140814506" providerId="AD" clId="Web-{4D560C87-855E-CFB7-9F1F-444294B7F690}" dt="2022-05-09T16:35:46.503" v="1069"/>
          <ac:graphicFrameMkLst>
            <pc:docMk/>
            <pc:sldMk cId="2483545887" sldId="296"/>
            <ac:graphicFrameMk id="5" creationId="{0BA7ED82-553D-C6A8-62E4-0577003E320B}"/>
          </ac:graphicFrameMkLst>
        </pc:graphicFrameChg>
      </pc:sldChg>
      <pc:sldChg chg="modSp">
        <pc:chgData name="Mayorga, Grace" userId="S::gnunez8@calstatela.edu::5f7d8654-b439-4bc1-884a-d36140814506" providerId="AD" clId="Web-{4D560C87-855E-CFB7-9F1F-444294B7F690}" dt="2022-05-09T15:58:30.798" v="171" actId="20577"/>
        <pc:sldMkLst>
          <pc:docMk/>
          <pc:sldMk cId="2099991772" sldId="298"/>
        </pc:sldMkLst>
        <pc:spChg chg="mod">
          <ac:chgData name="Mayorga, Grace" userId="S::gnunez8@calstatela.edu::5f7d8654-b439-4bc1-884a-d36140814506" providerId="AD" clId="Web-{4D560C87-855E-CFB7-9F1F-444294B7F690}" dt="2022-05-09T15:58:30.798" v="171" actId="20577"/>
          <ac:spMkLst>
            <pc:docMk/>
            <pc:sldMk cId="2099991772" sldId="298"/>
            <ac:spMk id="4" creationId="{C3B11FE7-6401-0C25-3A33-7155C3D868D8}"/>
          </ac:spMkLst>
        </pc:spChg>
      </pc:sldChg>
      <pc:sldChg chg="addSp delSp modSp new del">
        <pc:chgData name="Mayorga, Grace" userId="S::gnunez8@calstatela.edu::5f7d8654-b439-4bc1-884a-d36140814506" providerId="AD" clId="Web-{4D560C87-855E-CFB7-9F1F-444294B7F690}" dt="2022-05-09T15:37:56.989" v="23"/>
        <pc:sldMkLst>
          <pc:docMk/>
          <pc:sldMk cId="2259117895" sldId="300"/>
        </pc:sldMkLst>
        <pc:spChg chg="mod">
          <ac:chgData name="Mayorga, Grace" userId="S::gnunez8@calstatela.edu::5f7d8654-b439-4bc1-884a-d36140814506" providerId="AD" clId="Web-{4D560C87-855E-CFB7-9F1F-444294B7F690}" dt="2022-05-09T15:36:50.769" v="13" actId="20577"/>
          <ac:spMkLst>
            <pc:docMk/>
            <pc:sldMk cId="2259117895" sldId="300"/>
            <ac:spMk id="2" creationId="{421A018B-9146-9988-19C4-62793848FF20}"/>
          </ac:spMkLst>
        </pc:spChg>
        <pc:spChg chg="del mod">
          <ac:chgData name="Mayorga, Grace" userId="S::gnunez8@calstatela.edu::5f7d8654-b439-4bc1-884a-d36140814506" providerId="AD" clId="Web-{4D560C87-855E-CFB7-9F1F-444294B7F690}" dt="2022-05-09T15:37:32.770" v="15"/>
          <ac:spMkLst>
            <pc:docMk/>
            <pc:sldMk cId="2259117895" sldId="300"/>
            <ac:spMk id="3" creationId="{2FECB726-1691-3FDB-4512-EBBFFC9229DD}"/>
          </ac:spMkLst>
        </pc:spChg>
        <pc:picChg chg="add mod ord">
          <ac:chgData name="Mayorga, Grace" userId="S::gnunez8@calstatela.edu::5f7d8654-b439-4bc1-884a-d36140814506" providerId="AD" clId="Web-{4D560C87-855E-CFB7-9F1F-444294B7F690}" dt="2022-05-09T15:37:35.879" v="16" actId="1076"/>
          <ac:picMkLst>
            <pc:docMk/>
            <pc:sldMk cId="2259117895" sldId="300"/>
            <ac:picMk id="4" creationId="{47A40A30-12DD-E5E8-CD27-BCAD57DFD0CD}"/>
          </ac:picMkLst>
        </pc:picChg>
      </pc:sldChg>
      <pc:sldChg chg="addSp delSp modSp new">
        <pc:chgData name="Mayorga, Grace" userId="S::gnunez8@calstatela.edu::5f7d8654-b439-4bc1-884a-d36140814506" providerId="AD" clId="Web-{4D560C87-855E-CFB7-9F1F-444294B7F690}" dt="2022-05-09T15:56:01.779" v="147" actId="20577"/>
        <pc:sldMkLst>
          <pc:docMk/>
          <pc:sldMk cId="4000566880" sldId="301"/>
        </pc:sldMkLst>
        <pc:spChg chg="mod">
          <ac:chgData name="Mayorga, Grace" userId="S::gnunez8@calstatela.edu::5f7d8654-b439-4bc1-884a-d36140814506" providerId="AD" clId="Web-{4D560C87-855E-CFB7-9F1F-444294B7F690}" dt="2022-05-09T15:37:52.708" v="22" actId="20577"/>
          <ac:spMkLst>
            <pc:docMk/>
            <pc:sldMk cId="4000566880" sldId="301"/>
            <ac:spMk id="2" creationId="{F2A6CE0C-FF9F-8B4F-9AC5-9F45A216FC13}"/>
          </ac:spMkLst>
        </pc:spChg>
        <pc:spChg chg="del">
          <ac:chgData name="Mayorga, Grace" userId="S::gnunez8@calstatela.edu::5f7d8654-b439-4bc1-884a-d36140814506" providerId="AD" clId="Web-{4D560C87-855E-CFB7-9F1F-444294B7F690}" dt="2022-05-09T15:37:46.177" v="18"/>
          <ac:spMkLst>
            <pc:docMk/>
            <pc:sldMk cId="4000566880" sldId="301"/>
            <ac:spMk id="3" creationId="{4F1E2313-52B9-346D-017F-FDA4F31085BF}"/>
          </ac:spMkLst>
        </pc:spChg>
        <pc:spChg chg="mod">
          <ac:chgData name="Mayorga, Grace" userId="S::gnunez8@calstatela.edu::5f7d8654-b439-4bc1-884a-d36140814506" providerId="AD" clId="Web-{4D560C87-855E-CFB7-9F1F-444294B7F690}" dt="2022-05-09T15:56:01.779" v="147" actId="20577"/>
          <ac:spMkLst>
            <pc:docMk/>
            <pc:sldMk cId="4000566880" sldId="301"/>
            <ac:spMk id="4" creationId="{6B83701B-13CB-54E4-C83B-05396535DDCE}"/>
          </ac:spMkLst>
        </pc:spChg>
        <pc:picChg chg="add mod ord">
          <ac:chgData name="Mayorga, Grace" userId="S::gnunez8@calstatela.edu::5f7d8654-b439-4bc1-884a-d36140814506" providerId="AD" clId="Web-{4D560C87-855E-CFB7-9F1F-444294B7F690}" dt="2022-05-09T15:37:46.177" v="18"/>
          <ac:picMkLst>
            <pc:docMk/>
            <pc:sldMk cId="4000566880" sldId="301"/>
            <ac:picMk id="5" creationId="{A4B571D2-58AF-9245-F80C-44895228B759}"/>
          </ac:picMkLst>
        </pc:picChg>
      </pc:sldChg>
      <pc:sldChg chg="addSp delSp modSp new ord">
        <pc:chgData name="Mayorga, Grace" userId="S::gnunez8@calstatela.edu::5f7d8654-b439-4bc1-884a-d36140814506" providerId="AD" clId="Web-{4D560C87-855E-CFB7-9F1F-444294B7F690}" dt="2022-05-09T16:16:37.962" v="300" actId="20577"/>
        <pc:sldMkLst>
          <pc:docMk/>
          <pc:sldMk cId="3588260209" sldId="302"/>
        </pc:sldMkLst>
        <pc:spChg chg="mod">
          <ac:chgData name="Mayorga, Grace" userId="S::gnunez8@calstatela.edu::5f7d8654-b439-4bc1-884a-d36140814506" providerId="AD" clId="Web-{4D560C87-855E-CFB7-9F1F-444294B7F690}" dt="2022-05-09T16:07:19.294" v="188" actId="20577"/>
          <ac:spMkLst>
            <pc:docMk/>
            <pc:sldMk cId="3588260209" sldId="302"/>
            <ac:spMk id="2" creationId="{48E19ADF-A99D-8FF2-1DB6-2697246B15D2}"/>
          </ac:spMkLst>
        </pc:spChg>
        <pc:spChg chg="del">
          <ac:chgData name="Mayorga, Grace" userId="S::gnunez8@calstatela.edu::5f7d8654-b439-4bc1-884a-d36140814506" providerId="AD" clId="Web-{4D560C87-855E-CFB7-9F1F-444294B7F690}" dt="2022-05-09T16:06:45.652" v="174"/>
          <ac:spMkLst>
            <pc:docMk/>
            <pc:sldMk cId="3588260209" sldId="302"/>
            <ac:spMk id="3" creationId="{8BEC33A0-9B62-8E6C-6628-4B6C3EA0B77E}"/>
          </ac:spMkLst>
        </pc:spChg>
        <pc:spChg chg="del">
          <ac:chgData name="Mayorga, Grace" userId="S::gnunez8@calstatela.edu::5f7d8654-b439-4bc1-884a-d36140814506" providerId="AD" clId="Web-{4D560C87-855E-CFB7-9F1F-444294B7F690}" dt="2022-05-09T16:07:21.840" v="189"/>
          <ac:spMkLst>
            <pc:docMk/>
            <pc:sldMk cId="3588260209" sldId="302"/>
            <ac:spMk id="4" creationId="{CF1ACC39-AC35-0625-2107-3ADBDE1AD611}"/>
          </ac:spMkLst>
        </pc:spChg>
        <pc:spChg chg="add mod">
          <ac:chgData name="Mayorga, Grace" userId="S::gnunez8@calstatela.edu::5f7d8654-b439-4bc1-884a-d36140814506" providerId="AD" clId="Web-{4D560C87-855E-CFB7-9F1F-444294B7F690}" dt="2022-05-09T16:16:37.962" v="300" actId="20577"/>
          <ac:spMkLst>
            <pc:docMk/>
            <pc:sldMk cId="3588260209" sldId="302"/>
            <ac:spMk id="7" creationId="{7F8094B4-8601-D719-82D9-DED408DACEF1}"/>
          </ac:spMkLst>
        </pc:spChg>
        <pc:picChg chg="add mod ord">
          <ac:chgData name="Mayorga, Grace" userId="S::gnunez8@calstatela.edu::5f7d8654-b439-4bc1-884a-d36140814506" providerId="AD" clId="Web-{4D560C87-855E-CFB7-9F1F-444294B7F690}" dt="2022-05-09T16:10:27.235" v="245" actId="14100"/>
          <ac:picMkLst>
            <pc:docMk/>
            <pc:sldMk cId="3588260209" sldId="302"/>
            <ac:picMk id="5" creationId="{14920726-8CEB-4943-77A9-4CBA64A661B3}"/>
          </ac:picMkLst>
        </pc:picChg>
        <pc:picChg chg="add mod ord">
          <ac:chgData name="Mayorga, Grace" userId="S::gnunez8@calstatela.edu::5f7d8654-b439-4bc1-884a-d36140814506" providerId="AD" clId="Web-{4D560C87-855E-CFB7-9F1F-444294B7F690}" dt="2022-05-09T16:10:22.907" v="244" actId="14100"/>
          <ac:picMkLst>
            <pc:docMk/>
            <pc:sldMk cId="3588260209" sldId="302"/>
            <ac:picMk id="6" creationId="{F0DFC36A-E230-A200-9938-7DE7C5524A13}"/>
          </ac:picMkLst>
        </pc:picChg>
      </pc:sldChg>
      <pc:sldChg chg="addSp delSp modSp add ord replId">
        <pc:chgData name="Mayorga, Grace" userId="S::gnunez8@calstatela.edu::5f7d8654-b439-4bc1-884a-d36140814506" providerId="AD" clId="Web-{4D560C87-855E-CFB7-9F1F-444294B7F690}" dt="2022-05-09T16:14:33.209" v="275" actId="14100"/>
        <pc:sldMkLst>
          <pc:docMk/>
          <pc:sldMk cId="1959038154" sldId="303"/>
        </pc:sldMkLst>
        <pc:spChg chg="mod">
          <ac:chgData name="Mayorga, Grace" userId="S::gnunez8@calstatela.edu::5f7d8654-b439-4bc1-884a-d36140814506" providerId="AD" clId="Web-{4D560C87-855E-CFB7-9F1F-444294B7F690}" dt="2022-05-09T16:11:39.971" v="253" actId="20577"/>
          <ac:spMkLst>
            <pc:docMk/>
            <pc:sldMk cId="1959038154" sldId="303"/>
            <ac:spMk id="2" creationId="{48E19ADF-A99D-8FF2-1DB6-2697246B15D2}"/>
          </ac:spMkLst>
        </pc:spChg>
        <pc:spChg chg="add del mod">
          <ac:chgData name="Mayorga, Grace" userId="S::gnunez8@calstatela.edu::5f7d8654-b439-4bc1-884a-d36140814506" providerId="AD" clId="Web-{4D560C87-855E-CFB7-9F1F-444294B7F690}" dt="2022-05-09T16:11:45.502" v="255"/>
          <ac:spMkLst>
            <pc:docMk/>
            <pc:sldMk cId="1959038154" sldId="303"/>
            <ac:spMk id="4" creationId="{FDF3873A-3DEE-05C5-E60C-B04768483BC2}"/>
          </ac:spMkLst>
        </pc:spChg>
        <pc:spChg chg="mod">
          <ac:chgData name="Mayorga, Grace" userId="S::gnunez8@calstatela.edu::5f7d8654-b439-4bc1-884a-d36140814506" providerId="AD" clId="Web-{4D560C87-855E-CFB7-9F1F-444294B7F690}" dt="2022-05-09T16:14:26.037" v="271" actId="20577"/>
          <ac:spMkLst>
            <pc:docMk/>
            <pc:sldMk cId="1959038154" sldId="303"/>
            <ac:spMk id="7" creationId="{7F8094B4-8601-D719-82D9-DED408DACEF1}"/>
          </ac:spMkLst>
        </pc:spChg>
        <pc:spChg chg="add del mod">
          <ac:chgData name="Mayorga, Grace" userId="S::gnunez8@calstatela.edu::5f7d8654-b439-4bc1-884a-d36140814506" providerId="AD" clId="Web-{4D560C87-855E-CFB7-9F1F-444294B7F690}" dt="2022-05-09T16:13:08.551" v="259"/>
          <ac:spMkLst>
            <pc:docMk/>
            <pc:sldMk cId="1959038154" sldId="303"/>
            <ac:spMk id="10" creationId="{DA19818C-B5EC-848A-3E1D-AE084D3B544B}"/>
          </ac:spMkLst>
        </pc:spChg>
        <pc:spChg chg="add del mod">
          <ac:chgData name="Mayorga, Grace" userId="S::gnunez8@calstatela.edu::5f7d8654-b439-4bc1-884a-d36140814506" providerId="AD" clId="Web-{4D560C87-855E-CFB7-9F1F-444294B7F690}" dt="2022-05-09T16:14:28.865" v="273"/>
          <ac:spMkLst>
            <pc:docMk/>
            <pc:sldMk cId="1959038154" sldId="303"/>
            <ac:spMk id="13" creationId="{465935E9-98F3-71B4-DC77-03A250CBE82A}"/>
          </ac:spMkLst>
        </pc:spChg>
        <pc:picChg chg="del">
          <ac:chgData name="Mayorga, Grace" userId="S::gnunez8@calstatela.edu::5f7d8654-b439-4bc1-884a-d36140814506" providerId="AD" clId="Web-{4D560C87-855E-CFB7-9F1F-444294B7F690}" dt="2022-05-09T16:11:41.956" v="254"/>
          <ac:picMkLst>
            <pc:docMk/>
            <pc:sldMk cId="1959038154" sldId="303"/>
            <ac:picMk id="5" creationId="{14920726-8CEB-4943-77A9-4CBA64A661B3}"/>
          </ac:picMkLst>
        </pc:picChg>
        <pc:picChg chg="del">
          <ac:chgData name="Mayorga, Grace" userId="S::gnunez8@calstatela.edu::5f7d8654-b439-4bc1-884a-d36140814506" providerId="AD" clId="Web-{4D560C87-855E-CFB7-9F1F-444294B7F690}" dt="2022-05-09T16:14:27.162" v="272"/>
          <ac:picMkLst>
            <pc:docMk/>
            <pc:sldMk cId="1959038154" sldId="303"/>
            <ac:picMk id="6" creationId="{F0DFC36A-E230-A200-9938-7DE7C5524A13}"/>
          </ac:picMkLst>
        </pc:picChg>
        <pc:picChg chg="add del mod ord">
          <ac:chgData name="Mayorga, Grace" userId="S::gnunez8@calstatela.edu::5f7d8654-b439-4bc1-884a-d36140814506" providerId="AD" clId="Web-{4D560C87-855E-CFB7-9F1F-444294B7F690}" dt="2022-05-09T16:12:58.113" v="258"/>
          <ac:picMkLst>
            <pc:docMk/>
            <pc:sldMk cId="1959038154" sldId="303"/>
            <ac:picMk id="8" creationId="{26581FCD-7AE2-0AEE-06C1-CA9FE56F11FA}"/>
          </ac:picMkLst>
        </pc:picChg>
        <pc:picChg chg="add mod ord">
          <ac:chgData name="Mayorga, Grace" userId="S::gnunez8@calstatela.edu::5f7d8654-b439-4bc1-884a-d36140814506" providerId="AD" clId="Web-{4D560C87-855E-CFB7-9F1F-444294B7F690}" dt="2022-05-09T16:13:16.583" v="262" actId="1076"/>
          <ac:picMkLst>
            <pc:docMk/>
            <pc:sldMk cId="1959038154" sldId="303"/>
            <ac:picMk id="11" creationId="{1CE5317E-68BE-3D48-53AE-5639F4ABE366}"/>
          </ac:picMkLst>
        </pc:picChg>
        <pc:picChg chg="add mod ord">
          <ac:chgData name="Mayorga, Grace" userId="S::gnunez8@calstatela.edu::5f7d8654-b439-4bc1-884a-d36140814506" providerId="AD" clId="Web-{4D560C87-855E-CFB7-9F1F-444294B7F690}" dt="2022-05-09T16:14:33.209" v="275" actId="14100"/>
          <ac:picMkLst>
            <pc:docMk/>
            <pc:sldMk cId="1959038154" sldId="303"/>
            <ac:picMk id="14" creationId="{2F5560DF-172C-68B6-983E-5C89C3341BC4}"/>
          </ac:picMkLst>
        </pc:picChg>
      </pc:sldChg>
      <pc:sldChg chg="addSp delSp modSp add ord replId">
        <pc:chgData name="Mayorga, Grace" userId="S::gnunez8@calstatela.edu::5f7d8654-b439-4bc1-884a-d36140814506" providerId="AD" clId="Web-{4D560C87-855E-CFB7-9F1F-444294B7F690}" dt="2022-05-09T16:16:06.571" v="295" actId="20577"/>
        <pc:sldMkLst>
          <pc:docMk/>
          <pc:sldMk cId="664946085" sldId="304"/>
        </pc:sldMkLst>
        <pc:spChg chg="mod">
          <ac:chgData name="Mayorga, Grace" userId="S::gnunez8@calstatela.edu::5f7d8654-b439-4bc1-884a-d36140814506" providerId="AD" clId="Web-{4D560C87-855E-CFB7-9F1F-444294B7F690}" dt="2022-05-09T16:15:23.132" v="279" actId="20577"/>
          <ac:spMkLst>
            <pc:docMk/>
            <pc:sldMk cId="664946085" sldId="304"/>
            <ac:spMk id="2" creationId="{48E19ADF-A99D-8FF2-1DB6-2697246B15D2}"/>
          </ac:spMkLst>
        </pc:spChg>
        <pc:spChg chg="add del mod">
          <ac:chgData name="Mayorga, Grace" userId="S::gnunez8@calstatela.edu::5f7d8654-b439-4bc1-884a-d36140814506" providerId="AD" clId="Web-{4D560C87-855E-CFB7-9F1F-444294B7F690}" dt="2022-05-09T16:15:25.648" v="281"/>
          <ac:spMkLst>
            <pc:docMk/>
            <pc:sldMk cId="664946085" sldId="304"/>
            <ac:spMk id="4" creationId="{27A5BB67-A3F9-7C46-6C6A-597B7747AADB}"/>
          </ac:spMkLst>
        </pc:spChg>
        <pc:spChg chg="mod">
          <ac:chgData name="Mayorga, Grace" userId="S::gnunez8@calstatela.edu::5f7d8654-b439-4bc1-884a-d36140814506" providerId="AD" clId="Web-{4D560C87-855E-CFB7-9F1F-444294B7F690}" dt="2022-05-09T16:16:06.571" v="295" actId="20577"/>
          <ac:spMkLst>
            <pc:docMk/>
            <pc:sldMk cId="664946085" sldId="304"/>
            <ac:spMk id="7" creationId="{7F8094B4-8601-D719-82D9-DED408DACEF1}"/>
          </ac:spMkLst>
        </pc:spChg>
        <pc:spChg chg="add del mod">
          <ac:chgData name="Mayorga, Grace" userId="S::gnunez8@calstatela.edu::5f7d8654-b439-4bc1-884a-d36140814506" providerId="AD" clId="Web-{4D560C87-855E-CFB7-9F1F-444294B7F690}" dt="2022-05-09T16:15:45.648" v="285"/>
          <ac:spMkLst>
            <pc:docMk/>
            <pc:sldMk cId="664946085" sldId="304"/>
            <ac:spMk id="8" creationId="{EFB1B556-4C7A-C7E6-4B1E-9AB63CE78357}"/>
          </ac:spMkLst>
        </pc:spChg>
        <pc:picChg chg="add mod ord">
          <ac:chgData name="Mayorga, Grace" userId="S::gnunez8@calstatela.edu::5f7d8654-b439-4bc1-884a-d36140814506" providerId="AD" clId="Web-{4D560C87-855E-CFB7-9F1F-444294B7F690}" dt="2022-05-09T16:15:28.867" v="283" actId="14100"/>
          <ac:picMkLst>
            <pc:docMk/>
            <pc:sldMk cId="664946085" sldId="304"/>
            <ac:picMk id="5" creationId="{CE50C2AD-147B-015C-23DF-65F55300D3BA}"/>
          </ac:picMkLst>
        </pc:picChg>
        <pc:picChg chg="add mod ord">
          <ac:chgData name="Mayorga, Grace" userId="S::gnunez8@calstatela.edu::5f7d8654-b439-4bc1-884a-d36140814506" providerId="AD" clId="Web-{4D560C87-855E-CFB7-9F1F-444294B7F690}" dt="2022-05-09T16:15:47.898" v="286" actId="1076"/>
          <ac:picMkLst>
            <pc:docMk/>
            <pc:sldMk cId="664946085" sldId="304"/>
            <ac:picMk id="9" creationId="{69F72C94-5B0A-EA3D-693D-BDC8F8F451B2}"/>
          </ac:picMkLst>
        </pc:picChg>
        <pc:picChg chg="del">
          <ac:chgData name="Mayorga, Grace" userId="S::gnunez8@calstatela.edu::5f7d8654-b439-4bc1-884a-d36140814506" providerId="AD" clId="Web-{4D560C87-855E-CFB7-9F1F-444294B7F690}" dt="2022-05-09T16:15:44.898" v="284"/>
          <ac:picMkLst>
            <pc:docMk/>
            <pc:sldMk cId="664946085" sldId="304"/>
            <ac:picMk id="11" creationId="{1CE5317E-68BE-3D48-53AE-5639F4ABE366}"/>
          </ac:picMkLst>
        </pc:picChg>
        <pc:picChg chg="del">
          <ac:chgData name="Mayorga, Grace" userId="S::gnunez8@calstatela.edu::5f7d8654-b439-4bc1-884a-d36140814506" providerId="AD" clId="Web-{4D560C87-855E-CFB7-9F1F-444294B7F690}" dt="2022-05-09T16:15:24.789" v="280"/>
          <ac:picMkLst>
            <pc:docMk/>
            <pc:sldMk cId="664946085" sldId="304"/>
            <ac:picMk id="14" creationId="{2F5560DF-172C-68B6-983E-5C89C3341BC4}"/>
          </ac:picMkLst>
        </pc:picChg>
      </pc:sldChg>
      <pc:sldChg chg="new del">
        <pc:chgData name="Mayorga, Grace" userId="S::gnunez8@calstatela.edu::5f7d8654-b439-4bc1-884a-d36140814506" providerId="AD" clId="Web-{4D560C87-855E-CFB7-9F1F-444294B7F690}" dt="2022-05-09T16:31:01.825" v="578"/>
        <pc:sldMkLst>
          <pc:docMk/>
          <pc:sldMk cId="3398588045" sldId="305"/>
        </pc:sldMkLst>
      </pc:sldChg>
      <pc:sldChg chg="addSp delSp modSp new">
        <pc:chgData name="Mayorga, Grace" userId="S::gnunez8@calstatela.edu::5f7d8654-b439-4bc1-884a-d36140814506" providerId="AD" clId="Web-{4D560C87-855E-CFB7-9F1F-444294B7F690}" dt="2022-05-09T16:30:53.340" v="577" actId="20577"/>
        <pc:sldMkLst>
          <pc:docMk/>
          <pc:sldMk cId="311473561" sldId="306"/>
        </pc:sldMkLst>
        <pc:spChg chg="mod">
          <ac:chgData name="Mayorga, Grace" userId="S::gnunez8@calstatela.edu::5f7d8654-b439-4bc1-884a-d36140814506" providerId="AD" clId="Web-{4D560C87-855E-CFB7-9F1F-444294B7F690}" dt="2022-05-09T16:30:53.340" v="577" actId="20577"/>
          <ac:spMkLst>
            <pc:docMk/>
            <pc:sldMk cId="311473561" sldId="306"/>
            <ac:spMk id="2" creationId="{992567B8-C5F7-C3A1-4CCA-93F5C4B7E57E}"/>
          </ac:spMkLst>
        </pc:spChg>
        <pc:spChg chg="mod">
          <ac:chgData name="Mayorga, Grace" userId="S::gnunez8@calstatela.edu::5f7d8654-b439-4bc1-884a-d36140814506" providerId="AD" clId="Web-{4D560C87-855E-CFB7-9F1F-444294B7F690}" dt="2022-05-09T16:29:06.697" v="554" actId="20577"/>
          <ac:spMkLst>
            <pc:docMk/>
            <pc:sldMk cId="311473561" sldId="306"/>
            <ac:spMk id="3" creationId="{AF0247C5-ECBE-780F-60A5-A0FD8ABC4ADD}"/>
          </ac:spMkLst>
        </pc:spChg>
        <pc:spChg chg="del">
          <ac:chgData name="Mayorga, Grace" userId="S::gnunez8@calstatela.edu::5f7d8654-b439-4bc1-884a-d36140814506" providerId="AD" clId="Web-{4D560C87-855E-CFB7-9F1F-444294B7F690}" dt="2022-05-09T16:29:09.088" v="555"/>
          <ac:spMkLst>
            <pc:docMk/>
            <pc:sldMk cId="311473561" sldId="306"/>
            <ac:spMk id="4" creationId="{ACA00554-C239-BC2E-0C5E-61B841B3E74A}"/>
          </ac:spMkLst>
        </pc:spChg>
        <pc:spChg chg="mod">
          <ac:chgData name="Mayorga, Grace" userId="S::gnunez8@calstatela.edu::5f7d8654-b439-4bc1-884a-d36140814506" providerId="AD" clId="Web-{4D560C87-855E-CFB7-9F1F-444294B7F690}" dt="2022-05-09T16:29:38.432" v="565" actId="20577"/>
          <ac:spMkLst>
            <pc:docMk/>
            <pc:sldMk cId="311473561" sldId="306"/>
            <ac:spMk id="5" creationId="{DE64844A-FF85-2DF7-9D93-5FCE94A9A318}"/>
          </ac:spMkLst>
        </pc:spChg>
        <pc:spChg chg="del">
          <ac:chgData name="Mayorga, Grace" userId="S::gnunez8@calstatela.edu::5f7d8654-b439-4bc1-884a-d36140814506" providerId="AD" clId="Web-{4D560C87-855E-CFB7-9F1F-444294B7F690}" dt="2022-05-09T16:29:39.932" v="566"/>
          <ac:spMkLst>
            <pc:docMk/>
            <pc:sldMk cId="311473561" sldId="306"/>
            <ac:spMk id="6" creationId="{FE04FD61-E4BE-855D-0C4A-23AB84E7F42A}"/>
          </ac:spMkLst>
        </pc:spChg>
        <pc:picChg chg="add mod ord">
          <ac:chgData name="Mayorga, Grace" userId="S::gnunez8@calstatela.edu::5f7d8654-b439-4bc1-884a-d36140814506" providerId="AD" clId="Web-{4D560C87-855E-CFB7-9F1F-444294B7F690}" dt="2022-05-09T16:29:12.994" v="557" actId="1076"/>
          <ac:picMkLst>
            <pc:docMk/>
            <pc:sldMk cId="311473561" sldId="306"/>
            <ac:picMk id="7" creationId="{30F33F2B-FC24-5FA0-17E2-0ED1E17DDB5E}"/>
          </ac:picMkLst>
        </pc:picChg>
        <pc:picChg chg="add mod ord">
          <ac:chgData name="Mayorga, Grace" userId="S::gnunez8@calstatela.edu::5f7d8654-b439-4bc1-884a-d36140814506" providerId="AD" clId="Web-{4D560C87-855E-CFB7-9F1F-444294B7F690}" dt="2022-05-09T16:29:46.854" v="568" actId="14100"/>
          <ac:picMkLst>
            <pc:docMk/>
            <pc:sldMk cId="311473561" sldId="306"/>
            <ac:picMk id="8" creationId="{DA98279F-2123-9ACD-A947-43916133AF99}"/>
          </ac:picMkLst>
        </pc:picChg>
      </pc:sldChg>
      <pc:sldChg chg="modSp new">
        <pc:chgData name="Mayorga, Grace" userId="S::gnunez8@calstatela.edu::5f7d8654-b439-4bc1-884a-d36140814506" providerId="AD" clId="Web-{4D560C87-855E-CFB7-9F1F-444294B7F690}" dt="2022-05-09T16:32:02.076" v="585" actId="1076"/>
        <pc:sldMkLst>
          <pc:docMk/>
          <pc:sldMk cId="4245419990" sldId="307"/>
        </pc:sldMkLst>
        <pc:spChg chg="mod">
          <ac:chgData name="Mayorga, Grace" userId="S::gnunez8@calstatela.edu::5f7d8654-b439-4bc1-884a-d36140814506" providerId="AD" clId="Web-{4D560C87-855E-CFB7-9F1F-444294B7F690}" dt="2022-05-09T16:32:02.076" v="585" actId="1076"/>
          <ac:spMkLst>
            <pc:docMk/>
            <pc:sldMk cId="4245419990" sldId="307"/>
            <ac:spMk id="2" creationId="{577CA58F-EA67-A980-912B-6338BA9A4938}"/>
          </ac:spMkLst>
        </pc:spChg>
      </pc:sldChg>
    </pc:docChg>
  </pc:docChgLst>
  <pc:docChgLst>
    <pc:chgData name="Dang, Jeffrey" userId="S::jdang8@calstatela.edu::374740d1-72fe-4ed0-9da1-8583778a585d" providerId="AD" clId="Web-{93D45FA2-0445-DE0F-212A-4DA58396174F}"/>
    <pc:docChg chg="modSld">
      <pc:chgData name="Dang, Jeffrey" userId="S::jdang8@calstatela.edu::374740d1-72fe-4ed0-9da1-8583778a585d" providerId="AD" clId="Web-{93D45FA2-0445-DE0F-212A-4DA58396174F}" dt="2022-05-08T01:06:46.294" v="90" actId="20577"/>
      <pc:docMkLst>
        <pc:docMk/>
      </pc:docMkLst>
      <pc:sldChg chg="modSp">
        <pc:chgData name="Dang, Jeffrey" userId="S::jdang8@calstatela.edu::374740d1-72fe-4ed0-9da1-8583778a585d" providerId="AD" clId="Web-{93D45FA2-0445-DE0F-212A-4DA58396174F}" dt="2022-05-08T01:02:19.719" v="49" actId="20577"/>
        <pc:sldMkLst>
          <pc:docMk/>
          <pc:sldMk cId="3301177792" sldId="264"/>
        </pc:sldMkLst>
        <pc:spChg chg="mod">
          <ac:chgData name="Dang, Jeffrey" userId="S::jdang8@calstatela.edu::374740d1-72fe-4ed0-9da1-8583778a585d" providerId="AD" clId="Web-{93D45FA2-0445-DE0F-212A-4DA58396174F}" dt="2022-05-08T01:02:19.719" v="49" actId="20577"/>
          <ac:spMkLst>
            <pc:docMk/>
            <pc:sldMk cId="3301177792" sldId="264"/>
            <ac:spMk id="4" creationId="{6CD70FBF-00D1-193F-46A0-949C3F3D03BD}"/>
          </ac:spMkLst>
        </pc:spChg>
      </pc:sldChg>
      <pc:sldChg chg="modSp">
        <pc:chgData name="Dang, Jeffrey" userId="S::jdang8@calstatela.edu::374740d1-72fe-4ed0-9da1-8583778a585d" providerId="AD" clId="Web-{93D45FA2-0445-DE0F-212A-4DA58396174F}" dt="2022-05-08T01:06:46.294" v="90" actId="20577"/>
        <pc:sldMkLst>
          <pc:docMk/>
          <pc:sldMk cId="3873087839" sldId="276"/>
        </pc:sldMkLst>
        <pc:spChg chg="mod">
          <ac:chgData name="Dang, Jeffrey" userId="S::jdang8@calstatela.edu::374740d1-72fe-4ed0-9da1-8583778a585d" providerId="AD" clId="Web-{93D45FA2-0445-DE0F-212A-4DA58396174F}" dt="2022-05-08T01:06:46.294" v="90" actId="20577"/>
          <ac:spMkLst>
            <pc:docMk/>
            <pc:sldMk cId="3873087839" sldId="276"/>
            <ac:spMk id="3" creationId="{FFA02B0B-9B12-EAE4-CC29-19C1FAE6AA8F}"/>
          </ac:spMkLst>
        </pc:spChg>
      </pc:sldChg>
    </pc:docChg>
  </pc:docChgLst>
  <pc:docChgLst>
    <pc:chgData name="Dang, Jeffrey" userId="S::jdang8@calstatela.edu::374740d1-72fe-4ed0-9da1-8583778a585d" providerId="AD" clId="Web-{70BA0E7A-A842-4CB1-AAE4-47A6F48DDB41}"/>
    <pc:docChg chg="modSld">
      <pc:chgData name="Dang, Jeffrey" userId="S::jdang8@calstatela.edu::374740d1-72fe-4ed0-9da1-8583778a585d" providerId="AD" clId="Web-{70BA0E7A-A842-4CB1-AAE4-47A6F48DDB41}" dt="2022-05-07T22:23:03.671" v="191" actId="20577"/>
      <pc:docMkLst>
        <pc:docMk/>
      </pc:docMkLst>
      <pc:sldChg chg="modSp">
        <pc:chgData name="Dang, Jeffrey" userId="S::jdang8@calstatela.edu::374740d1-72fe-4ed0-9da1-8583778a585d" providerId="AD" clId="Web-{70BA0E7A-A842-4CB1-AAE4-47A6F48DDB41}" dt="2022-05-07T21:53:14.365" v="6" actId="20577"/>
        <pc:sldMkLst>
          <pc:docMk/>
          <pc:sldMk cId="3423043605" sldId="257"/>
        </pc:sldMkLst>
        <pc:spChg chg="mod">
          <ac:chgData name="Dang, Jeffrey" userId="S::jdang8@calstatela.edu::374740d1-72fe-4ed0-9da1-8583778a585d" providerId="AD" clId="Web-{70BA0E7A-A842-4CB1-AAE4-47A6F48DDB41}" dt="2022-05-07T21:53:14.365" v="6" actId="20577"/>
          <ac:spMkLst>
            <pc:docMk/>
            <pc:sldMk cId="3423043605" sldId="257"/>
            <ac:spMk id="3" creationId="{9AE98E88-45B8-0D73-A698-38352C0E84EF}"/>
          </ac:spMkLst>
        </pc:spChg>
      </pc:sldChg>
      <pc:sldChg chg="modSp">
        <pc:chgData name="Dang, Jeffrey" userId="S::jdang8@calstatela.edu::374740d1-72fe-4ed0-9da1-8583778a585d" providerId="AD" clId="Web-{70BA0E7A-A842-4CB1-AAE4-47A6F48DDB41}" dt="2022-05-07T21:56:20.344" v="7" actId="14100"/>
        <pc:sldMkLst>
          <pc:docMk/>
          <pc:sldMk cId="1200666001" sldId="261"/>
        </pc:sldMkLst>
        <pc:spChg chg="mod">
          <ac:chgData name="Dang, Jeffrey" userId="S::jdang8@calstatela.edu::374740d1-72fe-4ed0-9da1-8583778a585d" providerId="AD" clId="Web-{70BA0E7A-A842-4CB1-AAE4-47A6F48DDB41}" dt="2022-05-07T21:56:20.344" v="7" actId="14100"/>
          <ac:spMkLst>
            <pc:docMk/>
            <pc:sldMk cId="1200666001" sldId="261"/>
            <ac:spMk id="2" creationId="{1CDA978F-1798-3130-1D21-0D585777F05F}"/>
          </ac:spMkLst>
        </pc:spChg>
      </pc:sldChg>
      <pc:sldChg chg="addSp delSp modSp mod setBg addAnim delAnim">
        <pc:chgData name="Dang, Jeffrey" userId="S::jdang8@calstatela.edu::374740d1-72fe-4ed0-9da1-8583778a585d" providerId="AD" clId="Web-{70BA0E7A-A842-4CB1-AAE4-47A6F48DDB41}" dt="2022-05-07T22:15:47.505" v="112" actId="20577"/>
        <pc:sldMkLst>
          <pc:docMk/>
          <pc:sldMk cId="2099991772" sldId="298"/>
        </pc:sldMkLst>
        <pc:spChg chg="mod ord">
          <ac:chgData name="Dang, Jeffrey" userId="S::jdang8@calstatela.edu::374740d1-72fe-4ed0-9da1-8583778a585d" providerId="AD" clId="Web-{70BA0E7A-A842-4CB1-AAE4-47A6F48DDB41}" dt="2022-05-07T22:10:49.114" v="20"/>
          <ac:spMkLst>
            <pc:docMk/>
            <pc:sldMk cId="2099991772" sldId="298"/>
            <ac:spMk id="2" creationId="{6E28A448-80BA-19CE-FEFE-0384BF1825DD}"/>
          </ac:spMkLst>
        </pc:spChg>
        <pc:spChg chg="del">
          <ac:chgData name="Dang, Jeffrey" userId="S::jdang8@calstatela.edu::374740d1-72fe-4ed0-9da1-8583778a585d" providerId="AD" clId="Web-{70BA0E7A-A842-4CB1-AAE4-47A6F48DDB41}" dt="2022-05-07T22:10:23.972" v="16"/>
          <ac:spMkLst>
            <pc:docMk/>
            <pc:sldMk cId="2099991772" sldId="298"/>
            <ac:spMk id="3" creationId="{BADECADF-C174-1FC3-FACE-4097F36C547B}"/>
          </ac:spMkLst>
        </pc:spChg>
        <pc:spChg chg="mod">
          <ac:chgData name="Dang, Jeffrey" userId="S::jdang8@calstatela.edu::374740d1-72fe-4ed0-9da1-8583778a585d" providerId="AD" clId="Web-{70BA0E7A-A842-4CB1-AAE4-47A6F48DDB41}" dt="2022-05-07T22:15:47.505" v="112" actId="20577"/>
          <ac:spMkLst>
            <pc:docMk/>
            <pc:sldMk cId="2099991772" sldId="298"/>
            <ac:spMk id="4" creationId="{C3B11FE7-6401-0C25-3A33-7155C3D868D8}"/>
          </ac:spMkLst>
        </pc:spChg>
        <pc:spChg chg="add del">
          <ac:chgData name="Dang, Jeffrey" userId="S::jdang8@calstatela.edu::374740d1-72fe-4ed0-9da1-8583778a585d" providerId="AD" clId="Web-{70BA0E7A-A842-4CB1-AAE4-47A6F48DDB41}" dt="2022-05-07T22:10:49.114" v="20"/>
          <ac:spMkLst>
            <pc:docMk/>
            <pc:sldMk cId="2099991772" sldId="298"/>
            <ac:spMk id="10" creationId="{A6EF5A53-0A64-4CA5-B9C7-1CB97CB5CF1C}"/>
          </ac:spMkLst>
        </pc:spChg>
        <pc:spChg chg="add del">
          <ac:chgData name="Dang, Jeffrey" userId="S::jdang8@calstatela.edu::374740d1-72fe-4ed0-9da1-8583778a585d" providerId="AD" clId="Web-{70BA0E7A-A842-4CB1-AAE4-47A6F48DDB41}" dt="2022-05-07T22:10:49.114" v="20"/>
          <ac:spMkLst>
            <pc:docMk/>
            <pc:sldMk cId="2099991772" sldId="298"/>
            <ac:spMk id="12" creationId="{34ABFBEA-4EB0-4D02-A2C0-1733CD3D6F12}"/>
          </ac:spMkLst>
        </pc:spChg>
        <pc:spChg chg="add del">
          <ac:chgData name="Dang, Jeffrey" userId="S::jdang8@calstatela.edu::374740d1-72fe-4ed0-9da1-8583778a585d" providerId="AD" clId="Web-{70BA0E7A-A842-4CB1-AAE4-47A6F48DDB41}" dt="2022-05-07T22:10:49.114" v="20"/>
          <ac:spMkLst>
            <pc:docMk/>
            <pc:sldMk cId="2099991772" sldId="298"/>
            <ac:spMk id="14" creationId="{19E083F6-57F4-487B-A766-EA0462B1EED8}"/>
          </ac:spMkLst>
        </pc:spChg>
        <pc:spChg chg="add del">
          <ac:chgData name="Dang, Jeffrey" userId="S::jdang8@calstatela.edu::374740d1-72fe-4ed0-9da1-8583778a585d" providerId="AD" clId="Web-{70BA0E7A-A842-4CB1-AAE4-47A6F48DDB41}" dt="2022-05-07T22:10:49.114" v="20"/>
          <ac:spMkLst>
            <pc:docMk/>
            <pc:sldMk cId="2099991772" sldId="298"/>
            <ac:spMk id="16" creationId="{987A0FBA-CC04-4256-A8EB-BB3C543E989C}"/>
          </ac:spMkLst>
        </pc:spChg>
        <pc:spChg chg="add del">
          <ac:chgData name="Dang, Jeffrey" userId="S::jdang8@calstatela.edu::374740d1-72fe-4ed0-9da1-8583778a585d" providerId="AD" clId="Web-{70BA0E7A-A842-4CB1-AAE4-47A6F48DDB41}" dt="2022-05-07T22:10:49.114" v="20"/>
          <ac:spMkLst>
            <pc:docMk/>
            <pc:sldMk cId="2099991772" sldId="298"/>
            <ac:spMk id="18" creationId="{15A93C08-5026-4474-A6D5-87A03C1357A0}"/>
          </ac:spMkLst>
        </pc:spChg>
        <pc:spChg chg="add del">
          <ac:chgData name="Dang, Jeffrey" userId="S::jdang8@calstatela.edu::374740d1-72fe-4ed0-9da1-8583778a585d" providerId="AD" clId="Web-{70BA0E7A-A842-4CB1-AAE4-47A6F48DDB41}" dt="2022-05-07T22:10:49.114" v="20"/>
          <ac:spMkLst>
            <pc:docMk/>
            <pc:sldMk cId="2099991772" sldId="298"/>
            <ac:spMk id="20" creationId="{E633B38B-B87A-4288-A20F-0223A6C27A5A}"/>
          </ac:spMkLst>
        </pc:spChg>
        <pc:picChg chg="add mod ord">
          <ac:chgData name="Dang, Jeffrey" userId="S::jdang8@calstatela.edu::374740d1-72fe-4ed0-9da1-8583778a585d" providerId="AD" clId="Web-{70BA0E7A-A842-4CB1-AAE4-47A6F48DDB41}" dt="2022-05-07T22:10:49.114" v="20"/>
          <ac:picMkLst>
            <pc:docMk/>
            <pc:sldMk cId="2099991772" sldId="298"/>
            <ac:picMk id="5" creationId="{DBB09245-0B43-C08A-E157-680B720DF373}"/>
          </ac:picMkLst>
        </pc:picChg>
      </pc:sldChg>
      <pc:sldChg chg="addSp modSp">
        <pc:chgData name="Dang, Jeffrey" userId="S::jdang8@calstatela.edu::374740d1-72fe-4ed0-9da1-8583778a585d" providerId="AD" clId="Web-{70BA0E7A-A842-4CB1-AAE4-47A6F48DDB41}" dt="2022-05-07T22:23:03.671" v="191" actId="20577"/>
        <pc:sldMkLst>
          <pc:docMk/>
          <pc:sldMk cId="2620096756" sldId="299"/>
        </pc:sldMkLst>
        <pc:spChg chg="add">
          <ac:chgData name="Dang, Jeffrey" userId="S::jdang8@calstatela.edu::374740d1-72fe-4ed0-9da1-8583778a585d" providerId="AD" clId="Web-{70BA0E7A-A842-4CB1-AAE4-47A6F48DDB41}" dt="2022-05-07T22:18:43.654" v="113"/>
          <ac:spMkLst>
            <pc:docMk/>
            <pc:sldMk cId="2620096756" sldId="299"/>
            <ac:spMk id="3" creationId="{B6ADE70A-670B-5D10-CDA8-F40E78DDD4AF}"/>
          </ac:spMkLst>
        </pc:spChg>
        <pc:spChg chg="mod">
          <ac:chgData name="Dang, Jeffrey" userId="S::jdang8@calstatela.edu::374740d1-72fe-4ed0-9da1-8583778a585d" providerId="AD" clId="Web-{70BA0E7A-A842-4CB1-AAE4-47A6F48DDB41}" dt="2022-05-07T22:23:03.671" v="191" actId="20577"/>
          <ac:spMkLst>
            <pc:docMk/>
            <pc:sldMk cId="2620096756" sldId="299"/>
            <ac:spMk id="4" creationId="{350A579B-F744-27A4-2934-9B953E0C5351}"/>
          </ac:spMkLst>
        </pc:spChg>
      </pc:sldChg>
    </pc:docChg>
  </pc:docChgLst>
  <pc:docChgLst>
    <pc:chgData name="Mayorga, Grace" userId="S::gnunez31@calstatela.edu::73b95fd3-4879-46e8-81e2-39ceb1dfbf82" providerId="AD" clId="Web-{4BC690AB-BB5B-99A7-D1D9-A96FDA4F31C1}"/>
    <pc:docChg chg="addSld modSld">
      <pc:chgData name="Mayorga, Grace" userId="S::gnunez31@calstatela.edu::73b95fd3-4879-46e8-81e2-39ceb1dfbf82" providerId="AD" clId="Web-{4BC690AB-BB5B-99A7-D1D9-A96FDA4F31C1}" dt="2022-05-06T15:40:16.943" v="78" actId="20577"/>
      <pc:docMkLst>
        <pc:docMk/>
      </pc:docMkLst>
      <pc:sldChg chg="modSp">
        <pc:chgData name="Mayorga, Grace" userId="S::gnunez31@calstatela.edu::73b95fd3-4879-46e8-81e2-39ceb1dfbf82" providerId="AD" clId="Web-{4BC690AB-BB5B-99A7-D1D9-A96FDA4F31C1}" dt="2022-05-06T15:40:16.943" v="78" actId="20577"/>
        <pc:sldMkLst>
          <pc:docMk/>
          <pc:sldMk cId="1049190250" sldId="273"/>
        </pc:sldMkLst>
        <pc:spChg chg="mod">
          <ac:chgData name="Mayorga, Grace" userId="S::gnunez31@calstatela.edu::73b95fd3-4879-46e8-81e2-39ceb1dfbf82" providerId="AD" clId="Web-{4BC690AB-BB5B-99A7-D1D9-A96FDA4F31C1}" dt="2022-05-06T15:40:16.943" v="78" actId="20577"/>
          <ac:spMkLst>
            <pc:docMk/>
            <pc:sldMk cId="1049190250" sldId="273"/>
            <ac:spMk id="3" creationId="{00000000-0000-0000-0000-000000000000}"/>
          </ac:spMkLst>
        </pc:spChg>
      </pc:sldChg>
      <pc:sldChg chg="modSp new">
        <pc:chgData name="Mayorga, Grace" userId="S::gnunez31@calstatela.edu::73b95fd3-4879-46e8-81e2-39ceb1dfbf82" providerId="AD" clId="Web-{4BC690AB-BB5B-99A7-D1D9-A96FDA4F31C1}" dt="2022-05-06T15:37:37.496" v="72" actId="20577"/>
        <pc:sldMkLst>
          <pc:docMk/>
          <pc:sldMk cId="72811212" sldId="275"/>
        </pc:sldMkLst>
        <pc:spChg chg="mod">
          <ac:chgData name="Mayorga, Grace" userId="S::gnunez31@calstatela.edu::73b95fd3-4879-46e8-81e2-39ceb1dfbf82" providerId="AD" clId="Web-{4BC690AB-BB5B-99A7-D1D9-A96FDA4F31C1}" dt="2022-05-06T15:28:35.385" v="1" actId="20577"/>
          <ac:spMkLst>
            <pc:docMk/>
            <pc:sldMk cId="72811212" sldId="275"/>
            <ac:spMk id="2" creationId="{20D167C7-7133-6670-DD43-58B5D16E386A}"/>
          </ac:spMkLst>
        </pc:spChg>
        <pc:spChg chg="mod">
          <ac:chgData name="Mayorga, Grace" userId="S::gnunez31@calstatela.edu::73b95fd3-4879-46e8-81e2-39ceb1dfbf82" providerId="AD" clId="Web-{4BC690AB-BB5B-99A7-D1D9-A96FDA4F31C1}" dt="2022-05-06T15:37:37.496" v="72" actId="20577"/>
          <ac:spMkLst>
            <pc:docMk/>
            <pc:sldMk cId="72811212" sldId="275"/>
            <ac:spMk id="3" creationId="{9CACC7EF-C155-394E-89B5-F1E43219B029}"/>
          </ac:spMkLst>
        </pc:spChg>
      </pc:sldChg>
      <pc:sldChg chg="modSp new">
        <pc:chgData name="Mayorga, Grace" userId="S::gnunez31@calstatela.edu::73b95fd3-4879-46e8-81e2-39ceb1dfbf82" providerId="AD" clId="Web-{4BC690AB-BB5B-99A7-D1D9-A96FDA4F31C1}" dt="2022-05-06T15:34:03.545" v="26" actId="20577"/>
        <pc:sldMkLst>
          <pc:docMk/>
          <pc:sldMk cId="3873087839" sldId="276"/>
        </pc:sldMkLst>
        <pc:spChg chg="mod">
          <ac:chgData name="Mayorga, Grace" userId="S::gnunez31@calstatela.edu::73b95fd3-4879-46e8-81e2-39ceb1dfbf82" providerId="AD" clId="Web-{4BC690AB-BB5B-99A7-D1D9-A96FDA4F31C1}" dt="2022-05-06T15:30:02.328" v="4" actId="20577"/>
          <ac:spMkLst>
            <pc:docMk/>
            <pc:sldMk cId="3873087839" sldId="276"/>
            <ac:spMk id="2" creationId="{99B08CA1-B0A1-A673-4B73-4E581F9DD045}"/>
          </ac:spMkLst>
        </pc:spChg>
        <pc:spChg chg="mod">
          <ac:chgData name="Mayorga, Grace" userId="S::gnunez31@calstatela.edu::73b95fd3-4879-46e8-81e2-39ceb1dfbf82" providerId="AD" clId="Web-{4BC690AB-BB5B-99A7-D1D9-A96FDA4F31C1}" dt="2022-05-06T15:34:03.545" v="26" actId="20577"/>
          <ac:spMkLst>
            <pc:docMk/>
            <pc:sldMk cId="3873087839" sldId="276"/>
            <ac:spMk id="3" creationId="{FFA02B0B-9B12-EAE4-CC29-19C1FAE6AA8F}"/>
          </ac:spMkLst>
        </pc:spChg>
      </pc:sldChg>
    </pc:docChg>
  </pc:docChgLst>
  <pc:docChgLst>
    <pc:chgData name="Dang, Jeffrey" userId="S::jdang8@calstatela.edu::374740d1-72fe-4ed0-9da1-8583778a585d" providerId="AD" clId="Web-{011B9869-2736-EC19-79B0-1880213AA731}"/>
    <pc:docChg chg="modSld">
      <pc:chgData name="Dang, Jeffrey" userId="S::jdang8@calstatela.edu::374740d1-72fe-4ed0-9da1-8583778a585d" providerId="AD" clId="Web-{011B9869-2736-EC19-79B0-1880213AA731}" dt="2022-05-08T06:46:33.903" v="24" actId="20577"/>
      <pc:docMkLst>
        <pc:docMk/>
      </pc:docMkLst>
      <pc:sldChg chg="modSp">
        <pc:chgData name="Dang, Jeffrey" userId="S::jdang8@calstatela.edu::374740d1-72fe-4ed0-9da1-8583778a585d" providerId="AD" clId="Web-{011B9869-2736-EC19-79B0-1880213AA731}" dt="2022-05-08T06:46:24.824" v="11" actId="20577"/>
        <pc:sldMkLst>
          <pc:docMk/>
          <pc:sldMk cId="4155687447" sldId="283"/>
        </pc:sldMkLst>
        <pc:spChg chg="mod">
          <ac:chgData name="Dang, Jeffrey" userId="S::jdang8@calstatela.edu::374740d1-72fe-4ed0-9da1-8583778a585d" providerId="AD" clId="Web-{011B9869-2736-EC19-79B0-1880213AA731}" dt="2022-05-08T06:46:24.824" v="11" actId="20577"/>
          <ac:spMkLst>
            <pc:docMk/>
            <pc:sldMk cId="4155687447" sldId="283"/>
            <ac:spMk id="2" creationId="{00000000-0000-0000-0000-000000000000}"/>
          </ac:spMkLst>
        </pc:spChg>
      </pc:sldChg>
      <pc:sldChg chg="modSp">
        <pc:chgData name="Dang, Jeffrey" userId="S::jdang8@calstatela.edu::374740d1-72fe-4ed0-9da1-8583778a585d" providerId="AD" clId="Web-{011B9869-2736-EC19-79B0-1880213AA731}" dt="2022-05-08T06:46:33.903" v="24" actId="20577"/>
        <pc:sldMkLst>
          <pc:docMk/>
          <pc:sldMk cId="3754407386" sldId="287"/>
        </pc:sldMkLst>
        <pc:spChg chg="mod">
          <ac:chgData name="Dang, Jeffrey" userId="S::jdang8@calstatela.edu::374740d1-72fe-4ed0-9da1-8583778a585d" providerId="AD" clId="Web-{011B9869-2736-EC19-79B0-1880213AA731}" dt="2022-05-08T06:46:33.903" v="24" actId="20577"/>
          <ac:spMkLst>
            <pc:docMk/>
            <pc:sldMk cId="3754407386" sldId="287"/>
            <ac:spMk id="2" creationId="{11261038-C75A-2B7E-1FE6-B0D32AE441FB}"/>
          </ac:spMkLst>
        </pc:spChg>
      </pc:sldChg>
    </pc:docChg>
  </pc:docChgLst>
  <pc:docChgLst>
    <pc:chgData name="Mayorga, Grace" userId="S::gnunez31@calstatela.edu::73b95fd3-4879-46e8-81e2-39ceb1dfbf82" providerId="AD" clId="Web-{4BA1E288-2A63-C91C-D376-6CAFB5DE3EE4}"/>
    <pc:docChg chg="modSld">
      <pc:chgData name="Mayorga, Grace" userId="S::gnunez31@calstatela.edu::73b95fd3-4879-46e8-81e2-39ceb1dfbf82" providerId="AD" clId="Web-{4BA1E288-2A63-C91C-D376-6CAFB5DE3EE4}" dt="2022-05-06T23:45:53.738" v="5" actId="20577"/>
      <pc:docMkLst>
        <pc:docMk/>
      </pc:docMkLst>
      <pc:sldChg chg="modSp">
        <pc:chgData name="Mayorga, Grace" userId="S::gnunez31@calstatela.edu::73b95fd3-4879-46e8-81e2-39ceb1dfbf82" providerId="AD" clId="Web-{4BA1E288-2A63-C91C-D376-6CAFB5DE3EE4}" dt="2022-05-06T23:45:53.738" v="5" actId="20577"/>
        <pc:sldMkLst>
          <pc:docMk/>
          <pc:sldMk cId="273772400" sldId="256"/>
        </pc:sldMkLst>
        <pc:spChg chg="mod">
          <ac:chgData name="Mayorga, Grace" userId="S::gnunez31@calstatela.edu::73b95fd3-4879-46e8-81e2-39ceb1dfbf82" providerId="AD" clId="Web-{4BA1E288-2A63-C91C-D376-6CAFB5DE3EE4}" dt="2022-05-06T23:45:53.738" v="5" actId="20577"/>
          <ac:spMkLst>
            <pc:docMk/>
            <pc:sldMk cId="273772400" sldId="256"/>
            <ac:spMk id="2" creationId="{693EB942-54B0-2E0F-5967-23ADEAF2D61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0C3B6-E130-492F-8FC4-02C7E2FB65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7B9689-E9CC-4C88-A586-F60358AB2A5E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2F00905F-9882-4699-B885-CC884C84C6D7}" type="parTrans" cxnId="{DD194660-9E7E-42DF-9CF0-BB4F9AE3A01F}">
      <dgm:prSet/>
      <dgm:spPr/>
      <dgm:t>
        <a:bodyPr/>
        <a:lstStyle/>
        <a:p>
          <a:endParaRPr lang="en-US"/>
        </a:p>
      </dgm:t>
    </dgm:pt>
    <dgm:pt modelId="{E3FF1DBD-33FE-46C7-9F0E-CE5864B3EDE8}" type="sibTrans" cxnId="{DD194660-9E7E-42DF-9CF0-BB4F9AE3A01F}">
      <dgm:prSet/>
      <dgm:spPr/>
      <dgm:t>
        <a:bodyPr/>
        <a:lstStyle/>
        <a:p>
          <a:endParaRPr lang="en-US"/>
        </a:p>
      </dgm:t>
    </dgm:pt>
    <dgm:pt modelId="{F1FA083B-4D50-4B5E-9CE6-B0BF48B0E28D}">
      <dgm:prSet/>
      <dgm:spPr/>
      <dgm:t>
        <a:bodyPr/>
        <a:lstStyle/>
        <a:p>
          <a:r>
            <a:rPr lang="en-US"/>
            <a:t>Random Forest Regression</a:t>
          </a:r>
        </a:p>
      </dgm:t>
    </dgm:pt>
    <dgm:pt modelId="{17437496-5663-444F-9B9B-24FF6CAF2949}" type="parTrans" cxnId="{8C53F1E5-D4B8-4E7F-A9D9-C55A60FA0CF4}">
      <dgm:prSet/>
      <dgm:spPr/>
      <dgm:t>
        <a:bodyPr/>
        <a:lstStyle/>
        <a:p>
          <a:endParaRPr lang="en-US"/>
        </a:p>
      </dgm:t>
    </dgm:pt>
    <dgm:pt modelId="{5A40ECEA-E038-4693-8464-4D8B9951CB74}" type="sibTrans" cxnId="{8C53F1E5-D4B8-4E7F-A9D9-C55A60FA0CF4}">
      <dgm:prSet/>
      <dgm:spPr/>
      <dgm:t>
        <a:bodyPr/>
        <a:lstStyle/>
        <a:p>
          <a:endParaRPr lang="en-US"/>
        </a:p>
      </dgm:t>
    </dgm:pt>
    <dgm:pt modelId="{6AB7F525-C0E0-4F2B-B422-15C93BEB8A97}">
      <dgm:prSet/>
      <dgm:spPr/>
      <dgm:t>
        <a:bodyPr/>
        <a:lstStyle/>
        <a:p>
          <a:r>
            <a:rPr lang="en-US"/>
            <a:t>Gradient Boost Tree Regression</a:t>
          </a:r>
        </a:p>
      </dgm:t>
    </dgm:pt>
    <dgm:pt modelId="{97AAA9AE-21EC-4671-AF4C-DD000A9EE02E}" type="parTrans" cxnId="{981373A0-2C6E-40D1-9F7E-FC015B53B861}">
      <dgm:prSet/>
      <dgm:spPr/>
      <dgm:t>
        <a:bodyPr/>
        <a:lstStyle/>
        <a:p>
          <a:endParaRPr lang="en-US"/>
        </a:p>
      </dgm:t>
    </dgm:pt>
    <dgm:pt modelId="{3081FDD4-23B2-4044-9871-FE2AB932E016}" type="sibTrans" cxnId="{981373A0-2C6E-40D1-9F7E-FC015B53B861}">
      <dgm:prSet/>
      <dgm:spPr/>
      <dgm:t>
        <a:bodyPr/>
        <a:lstStyle/>
        <a:p>
          <a:endParaRPr lang="en-US"/>
        </a:p>
      </dgm:t>
    </dgm:pt>
    <dgm:pt modelId="{33070496-6C67-4E85-A9B8-CEC1CD1EA27B}">
      <dgm:prSet/>
      <dgm:spPr/>
      <dgm:t>
        <a:bodyPr/>
        <a:lstStyle/>
        <a:p>
          <a:r>
            <a:rPr lang="en-US"/>
            <a:t>Cross Validation</a:t>
          </a:r>
        </a:p>
      </dgm:t>
    </dgm:pt>
    <dgm:pt modelId="{2A0E78D5-7706-421C-9767-1CAD80FCF802}" type="parTrans" cxnId="{0DA50BBC-62BF-44F3-991D-597422916B49}">
      <dgm:prSet/>
      <dgm:spPr/>
      <dgm:t>
        <a:bodyPr/>
        <a:lstStyle/>
        <a:p>
          <a:endParaRPr lang="en-US"/>
        </a:p>
      </dgm:t>
    </dgm:pt>
    <dgm:pt modelId="{F608C4F8-68DF-4C02-BDD6-99E27EDBBF43}" type="sibTrans" cxnId="{0DA50BBC-62BF-44F3-991D-597422916B49}">
      <dgm:prSet/>
      <dgm:spPr/>
      <dgm:t>
        <a:bodyPr/>
        <a:lstStyle/>
        <a:p>
          <a:endParaRPr lang="en-US"/>
        </a:p>
      </dgm:t>
    </dgm:pt>
    <dgm:pt modelId="{34A8AA32-A3AE-4FE1-8117-96E83A898F8E}">
      <dgm:prSet/>
      <dgm:spPr/>
      <dgm:t>
        <a:bodyPr/>
        <a:lstStyle/>
        <a:p>
          <a:r>
            <a:rPr lang="en-US"/>
            <a:t>Train Validation</a:t>
          </a:r>
        </a:p>
      </dgm:t>
    </dgm:pt>
    <dgm:pt modelId="{78BF5716-B3C1-4445-B8E3-6F4F7B66CAE9}" type="parTrans" cxnId="{B3289473-EACD-4E72-9196-4847ACB23592}">
      <dgm:prSet/>
      <dgm:spPr/>
      <dgm:t>
        <a:bodyPr/>
        <a:lstStyle/>
        <a:p>
          <a:endParaRPr lang="en-US"/>
        </a:p>
      </dgm:t>
    </dgm:pt>
    <dgm:pt modelId="{C042AC23-CD70-4709-B3B8-40F72DD5DE97}" type="sibTrans" cxnId="{B3289473-EACD-4E72-9196-4847ACB23592}">
      <dgm:prSet/>
      <dgm:spPr/>
      <dgm:t>
        <a:bodyPr/>
        <a:lstStyle/>
        <a:p>
          <a:endParaRPr lang="en-US"/>
        </a:p>
      </dgm:t>
    </dgm:pt>
    <dgm:pt modelId="{1B44B90F-55A1-154E-BFDE-90D3E88D2821}" type="pres">
      <dgm:prSet presAssocID="{3760C3B6-E130-492F-8FC4-02C7E2FB6535}" presName="linear" presStyleCnt="0">
        <dgm:presLayoutVars>
          <dgm:animLvl val="lvl"/>
          <dgm:resizeHandles val="exact"/>
        </dgm:presLayoutVars>
      </dgm:prSet>
      <dgm:spPr/>
    </dgm:pt>
    <dgm:pt modelId="{604FF5D8-FCA5-294F-928D-81395300A651}" type="pres">
      <dgm:prSet presAssocID="{987B9689-E9CC-4C88-A586-F60358AB2A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FC0D2F-8603-A346-803E-4B541042544A}" type="pres">
      <dgm:prSet presAssocID="{E3FF1DBD-33FE-46C7-9F0E-CE5864B3EDE8}" presName="spacer" presStyleCnt="0"/>
      <dgm:spPr/>
    </dgm:pt>
    <dgm:pt modelId="{39AB16C3-94FD-AE41-8A95-432D64D1D813}" type="pres">
      <dgm:prSet presAssocID="{F1FA083B-4D50-4B5E-9CE6-B0BF48B0E2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06DA1FB-F125-4B4B-A435-F0F11C37D467}" type="pres">
      <dgm:prSet presAssocID="{5A40ECEA-E038-4693-8464-4D8B9951CB74}" presName="spacer" presStyleCnt="0"/>
      <dgm:spPr/>
    </dgm:pt>
    <dgm:pt modelId="{3AC0090C-37DD-0D4A-B661-62152ECD65CB}" type="pres">
      <dgm:prSet presAssocID="{6AB7F525-C0E0-4F2B-B422-15C93BEB8A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0828D6-1123-3E4F-A1C0-2041B4225872}" type="pres">
      <dgm:prSet presAssocID="{3081FDD4-23B2-4044-9871-FE2AB932E016}" presName="spacer" presStyleCnt="0"/>
      <dgm:spPr/>
    </dgm:pt>
    <dgm:pt modelId="{7F9E1600-F0FC-814B-B645-03FD74F5370F}" type="pres">
      <dgm:prSet presAssocID="{33070496-6C67-4E85-A9B8-CEC1CD1EA2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5996FC-5FA5-DD41-BFB3-A9AF61E434D4}" type="pres">
      <dgm:prSet presAssocID="{F608C4F8-68DF-4C02-BDD6-99E27EDBBF43}" presName="spacer" presStyleCnt="0"/>
      <dgm:spPr/>
    </dgm:pt>
    <dgm:pt modelId="{B37979E9-59A9-8B46-8002-A903EA92AEDB}" type="pres">
      <dgm:prSet presAssocID="{34A8AA32-A3AE-4FE1-8117-96E83A898F8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DFA712-274A-BA4B-A057-B935E27BAE1C}" type="presOf" srcId="{6AB7F525-C0E0-4F2B-B422-15C93BEB8A97}" destId="{3AC0090C-37DD-0D4A-B661-62152ECD65CB}" srcOrd="0" destOrd="0" presId="urn:microsoft.com/office/officeart/2005/8/layout/vList2"/>
    <dgm:cxn modelId="{977CEA5C-737D-5D41-8DAC-662326EBED53}" type="presOf" srcId="{34A8AA32-A3AE-4FE1-8117-96E83A898F8E}" destId="{B37979E9-59A9-8B46-8002-A903EA92AEDB}" srcOrd="0" destOrd="0" presId="urn:microsoft.com/office/officeart/2005/8/layout/vList2"/>
    <dgm:cxn modelId="{DD194660-9E7E-42DF-9CF0-BB4F9AE3A01F}" srcId="{3760C3B6-E130-492F-8FC4-02C7E2FB6535}" destId="{987B9689-E9CC-4C88-A586-F60358AB2A5E}" srcOrd="0" destOrd="0" parTransId="{2F00905F-9882-4699-B885-CC884C84C6D7}" sibTransId="{E3FF1DBD-33FE-46C7-9F0E-CE5864B3EDE8}"/>
    <dgm:cxn modelId="{BEFEA64C-DC74-7243-B1EC-7EFD8F0A17E9}" type="presOf" srcId="{987B9689-E9CC-4C88-A586-F60358AB2A5E}" destId="{604FF5D8-FCA5-294F-928D-81395300A651}" srcOrd="0" destOrd="0" presId="urn:microsoft.com/office/officeart/2005/8/layout/vList2"/>
    <dgm:cxn modelId="{B3289473-EACD-4E72-9196-4847ACB23592}" srcId="{3760C3B6-E130-492F-8FC4-02C7E2FB6535}" destId="{34A8AA32-A3AE-4FE1-8117-96E83A898F8E}" srcOrd="4" destOrd="0" parTransId="{78BF5716-B3C1-4445-B8E3-6F4F7B66CAE9}" sibTransId="{C042AC23-CD70-4709-B3B8-40F72DD5DE97}"/>
    <dgm:cxn modelId="{35B5B19F-3219-C74D-AF0F-5502A5D3C9DE}" type="presOf" srcId="{33070496-6C67-4E85-A9B8-CEC1CD1EA27B}" destId="{7F9E1600-F0FC-814B-B645-03FD74F5370F}" srcOrd="0" destOrd="0" presId="urn:microsoft.com/office/officeart/2005/8/layout/vList2"/>
    <dgm:cxn modelId="{981373A0-2C6E-40D1-9F7E-FC015B53B861}" srcId="{3760C3B6-E130-492F-8FC4-02C7E2FB6535}" destId="{6AB7F525-C0E0-4F2B-B422-15C93BEB8A97}" srcOrd="2" destOrd="0" parTransId="{97AAA9AE-21EC-4671-AF4C-DD000A9EE02E}" sibTransId="{3081FDD4-23B2-4044-9871-FE2AB932E016}"/>
    <dgm:cxn modelId="{0DA50BBC-62BF-44F3-991D-597422916B49}" srcId="{3760C3B6-E130-492F-8FC4-02C7E2FB6535}" destId="{33070496-6C67-4E85-A9B8-CEC1CD1EA27B}" srcOrd="3" destOrd="0" parTransId="{2A0E78D5-7706-421C-9767-1CAD80FCF802}" sibTransId="{F608C4F8-68DF-4C02-BDD6-99E27EDBBF43}"/>
    <dgm:cxn modelId="{39C167D8-719B-C242-95F7-ECA3A6A253AC}" type="presOf" srcId="{3760C3B6-E130-492F-8FC4-02C7E2FB6535}" destId="{1B44B90F-55A1-154E-BFDE-90D3E88D2821}" srcOrd="0" destOrd="0" presId="urn:microsoft.com/office/officeart/2005/8/layout/vList2"/>
    <dgm:cxn modelId="{8C53F1E5-D4B8-4E7F-A9D9-C55A60FA0CF4}" srcId="{3760C3B6-E130-492F-8FC4-02C7E2FB6535}" destId="{F1FA083B-4D50-4B5E-9CE6-B0BF48B0E28D}" srcOrd="1" destOrd="0" parTransId="{17437496-5663-444F-9B9B-24FF6CAF2949}" sibTransId="{5A40ECEA-E038-4693-8464-4D8B9951CB74}"/>
    <dgm:cxn modelId="{423BC5EB-7D91-9447-9E23-3B8E54C81653}" type="presOf" srcId="{F1FA083B-4D50-4B5E-9CE6-B0BF48B0E28D}" destId="{39AB16C3-94FD-AE41-8A95-432D64D1D813}" srcOrd="0" destOrd="0" presId="urn:microsoft.com/office/officeart/2005/8/layout/vList2"/>
    <dgm:cxn modelId="{DD7CC3AE-27FE-8942-99B9-BC86F9D0DA20}" type="presParOf" srcId="{1B44B90F-55A1-154E-BFDE-90D3E88D2821}" destId="{604FF5D8-FCA5-294F-928D-81395300A651}" srcOrd="0" destOrd="0" presId="urn:microsoft.com/office/officeart/2005/8/layout/vList2"/>
    <dgm:cxn modelId="{66762264-1242-964B-81C9-199A7145D71C}" type="presParOf" srcId="{1B44B90F-55A1-154E-BFDE-90D3E88D2821}" destId="{F3FC0D2F-8603-A346-803E-4B541042544A}" srcOrd="1" destOrd="0" presId="urn:microsoft.com/office/officeart/2005/8/layout/vList2"/>
    <dgm:cxn modelId="{8CA86646-5DB4-1E47-B2B5-BB0980D7B1A6}" type="presParOf" srcId="{1B44B90F-55A1-154E-BFDE-90D3E88D2821}" destId="{39AB16C3-94FD-AE41-8A95-432D64D1D813}" srcOrd="2" destOrd="0" presId="urn:microsoft.com/office/officeart/2005/8/layout/vList2"/>
    <dgm:cxn modelId="{4C6ACEBF-8CE7-7148-BEA0-F6D1C21515C0}" type="presParOf" srcId="{1B44B90F-55A1-154E-BFDE-90D3E88D2821}" destId="{606DA1FB-F125-4B4B-A435-F0F11C37D467}" srcOrd="3" destOrd="0" presId="urn:microsoft.com/office/officeart/2005/8/layout/vList2"/>
    <dgm:cxn modelId="{64EF15E1-14B6-F248-8A34-DA46DCEED559}" type="presParOf" srcId="{1B44B90F-55A1-154E-BFDE-90D3E88D2821}" destId="{3AC0090C-37DD-0D4A-B661-62152ECD65CB}" srcOrd="4" destOrd="0" presId="urn:microsoft.com/office/officeart/2005/8/layout/vList2"/>
    <dgm:cxn modelId="{2970C545-BAE6-4441-A179-2A0689F1B9E5}" type="presParOf" srcId="{1B44B90F-55A1-154E-BFDE-90D3E88D2821}" destId="{030828D6-1123-3E4F-A1C0-2041B4225872}" srcOrd="5" destOrd="0" presId="urn:microsoft.com/office/officeart/2005/8/layout/vList2"/>
    <dgm:cxn modelId="{2A7D5D99-F67A-6D4C-A55E-37E82E6F7F30}" type="presParOf" srcId="{1B44B90F-55A1-154E-BFDE-90D3E88D2821}" destId="{7F9E1600-F0FC-814B-B645-03FD74F5370F}" srcOrd="6" destOrd="0" presId="urn:microsoft.com/office/officeart/2005/8/layout/vList2"/>
    <dgm:cxn modelId="{55C13F1B-492F-7848-99D0-D15A7FBC08A2}" type="presParOf" srcId="{1B44B90F-55A1-154E-BFDE-90D3E88D2821}" destId="{D75996FC-5FA5-DD41-BFB3-A9AF61E434D4}" srcOrd="7" destOrd="0" presId="urn:microsoft.com/office/officeart/2005/8/layout/vList2"/>
    <dgm:cxn modelId="{127F6EB5-645E-9245-905D-1E916A933BEF}" type="presParOf" srcId="{1B44B90F-55A1-154E-BFDE-90D3E88D2821}" destId="{B37979E9-59A9-8B46-8002-A903EA92AE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FF5D8-FCA5-294F-928D-81395300A651}">
      <dsp:nvSpPr>
        <dsp:cNvPr id="0" name=""/>
        <dsp:cNvSpPr/>
      </dsp:nvSpPr>
      <dsp:spPr>
        <a:xfrm>
          <a:off x="0" y="46571"/>
          <a:ext cx="685800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Linear Regression</a:t>
          </a:r>
        </a:p>
      </dsp:txBody>
      <dsp:txXfrm>
        <a:off x="39809" y="86380"/>
        <a:ext cx="6778382" cy="735872"/>
      </dsp:txXfrm>
    </dsp:sp>
    <dsp:sp modelId="{39AB16C3-94FD-AE41-8A95-432D64D1D813}">
      <dsp:nvSpPr>
        <dsp:cNvPr id="0" name=""/>
        <dsp:cNvSpPr/>
      </dsp:nvSpPr>
      <dsp:spPr>
        <a:xfrm>
          <a:off x="0" y="959981"/>
          <a:ext cx="6858000" cy="815490"/>
        </a:xfrm>
        <a:prstGeom prst="roundRect">
          <a:avLst/>
        </a:prstGeom>
        <a:solidFill>
          <a:schemeClr val="accent2">
            <a:hueOff val="-375196"/>
            <a:satOff val="-2439"/>
            <a:lumOff val="-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 Forest Regression</a:t>
          </a:r>
        </a:p>
      </dsp:txBody>
      <dsp:txXfrm>
        <a:off x="39809" y="999790"/>
        <a:ext cx="6778382" cy="735872"/>
      </dsp:txXfrm>
    </dsp:sp>
    <dsp:sp modelId="{3AC0090C-37DD-0D4A-B661-62152ECD65CB}">
      <dsp:nvSpPr>
        <dsp:cNvPr id="0" name=""/>
        <dsp:cNvSpPr/>
      </dsp:nvSpPr>
      <dsp:spPr>
        <a:xfrm>
          <a:off x="0" y="1873392"/>
          <a:ext cx="6858000" cy="815490"/>
        </a:xfrm>
        <a:prstGeom prst="roundRect">
          <a:avLst/>
        </a:prstGeom>
        <a:solidFill>
          <a:schemeClr val="accent2">
            <a:hueOff val="-750393"/>
            <a:satOff val="-4879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Gradient Boost Tree Regression</a:t>
          </a:r>
        </a:p>
      </dsp:txBody>
      <dsp:txXfrm>
        <a:off x="39809" y="1913201"/>
        <a:ext cx="6778382" cy="735872"/>
      </dsp:txXfrm>
    </dsp:sp>
    <dsp:sp modelId="{7F9E1600-F0FC-814B-B645-03FD74F5370F}">
      <dsp:nvSpPr>
        <dsp:cNvPr id="0" name=""/>
        <dsp:cNvSpPr/>
      </dsp:nvSpPr>
      <dsp:spPr>
        <a:xfrm>
          <a:off x="0" y="2786802"/>
          <a:ext cx="6858000" cy="815490"/>
        </a:xfrm>
        <a:prstGeom prst="roundRect">
          <a:avLst/>
        </a:prstGeom>
        <a:solidFill>
          <a:schemeClr val="accent2">
            <a:hueOff val="-1125589"/>
            <a:satOff val="-7318"/>
            <a:lumOff val="-1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Cross Validation</a:t>
          </a:r>
        </a:p>
      </dsp:txBody>
      <dsp:txXfrm>
        <a:off x="39809" y="2826611"/>
        <a:ext cx="6778382" cy="735872"/>
      </dsp:txXfrm>
    </dsp:sp>
    <dsp:sp modelId="{B37979E9-59A9-8B46-8002-A903EA92AEDB}">
      <dsp:nvSpPr>
        <dsp:cNvPr id="0" name=""/>
        <dsp:cNvSpPr/>
      </dsp:nvSpPr>
      <dsp:spPr>
        <a:xfrm>
          <a:off x="0" y="3700212"/>
          <a:ext cx="6858000" cy="815490"/>
        </a:xfrm>
        <a:prstGeom prst="roundRect">
          <a:avLst/>
        </a:prstGeom>
        <a:solidFill>
          <a:schemeClr val="accent2">
            <a:hueOff val="-1500786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Train Validation</a:t>
          </a:r>
        </a:p>
      </dsp:txBody>
      <dsp:txXfrm>
        <a:off x="39809" y="3740021"/>
        <a:ext cx="67783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8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7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93" r:id="rId6"/>
    <p:sldLayoutId id="2147483788" r:id="rId7"/>
    <p:sldLayoutId id="2147483789" r:id="rId8"/>
    <p:sldLayoutId id="2147483790" r:id="rId9"/>
    <p:sldLayoutId id="2147483792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unez8/CIS5560-Project.gi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hyperlink" Target="https://spark.apache.org/docs/latest/ml-classification-regress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pay.ca.gov/Reports/RawExport.asp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5" name="Picture 3" descr="A side view of an abstract white and grey weave in sphere form side view">
            <a:extLst>
              <a:ext uri="{FF2B5EF4-FFF2-40B4-BE49-F238E27FC236}">
                <a16:creationId xmlns:a16="http://schemas.microsoft.com/office/drawing/2014/main" id="{C3796F39-7FAE-09CE-B1AB-5251B9CC7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2" b="3256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B59-F8C8-CE4D-4464-714D1363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4526548"/>
            <a:ext cx="5048250" cy="156945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en-US"/>
              <a:t>CIS 5560</a:t>
            </a:r>
          </a:p>
          <a:p>
            <a:pPr algn="l"/>
            <a:r>
              <a:rPr lang="en-US"/>
              <a:t>Professor Woo</a:t>
            </a:r>
          </a:p>
          <a:p>
            <a:pPr algn="l"/>
            <a:r>
              <a:rPr lang="en-US"/>
              <a:t>Group 4</a:t>
            </a:r>
          </a:p>
          <a:p>
            <a:pPr algn="l"/>
            <a:r>
              <a:rPr lang="en-US"/>
              <a:t>Grace Mayorga &amp; Jeffrey Dang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EB942-54B0-2E0F-5967-23ADEAF2D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350462"/>
            <a:ext cx="5048250" cy="278338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Employment Wages in Education versus the County</a:t>
            </a:r>
          </a:p>
        </p:txBody>
      </p:sp>
    </p:spTree>
    <p:extLst>
      <p:ext uri="{BB962C8B-B14F-4D97-AF65-F5344CB8AC3E}">
        <p14:creationId xmlns:p14="http://schemas.microsoft.com/office/powerpoint/2010/main" val="27377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CE0C-FF9F-8B4F-9AC5-9F45A21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Line Interface (CLI)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4B571D2-58AF-9245-F80C-44895228B7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5760" y="2285999"/>
            <a:ext cx="4463599" cy="38100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701B-13CB-54E4-C83B-05396535D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Computer program that allows: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Creating files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Deleting files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Run programs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Navigate folders/files</a:t>
            </a:r>
            <a:endParaRPr lang="en-US"/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Windows: Command Prompt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Mac: Terminal</a:t>
            </a:r>
          </a:p>
          <a:p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Gitbash</a:t>
            </a:r>
          </a:p>
          <a:p>
            <a:pPr marL="457200" lvl="1" indent="0"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6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AC870-96C8-42CA-5EA9-320F971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2" y="2172565"/>
            <a:ext cx="3938863" cy="2512869"/>
          </a:xfrm>
        </p:spPr>
        <p:txBody>
          <a:bodyPr anchor="t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Machine Learning Algorithms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61B458-CE72-6820-C041-D763E244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646134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77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67C7-7133-6670-DD43-58B5D16E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Root Mean Square Error (RMSE)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C7EF-C155-394E-89B5-F1E4321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Measures the difference between predicted values and measured values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Rule of thumb: Values between 0.2 and 0.5 show that model can predict data accurately</a:t>
            </a:r>
          </a:p>
        </p:txBody>
      </p:sp>
    </p:spTree>
    <p:extLst>
      <p:ext uri="{BB962C8B-B14F-4D97-AF65-F5344CB8AC3E}">
        <p14:creationId xmlns:p14="http://schemas.microsoft.com/office/powerpoint/2010/main" val="7281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8CA1-B0A1-A673-4B73-4E581F9D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R-squared (R2)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2B0B-9B12-EAE4-CC29-19C1FAE6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A statistical measure used to identify the variation of a dependent variable explained with an independent variable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Coefficient of determination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Ideal accuracy is 1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8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Magnifying glass showing decling performance">
            <a:extLst>
              <a:ext uri="{FF2B5EF4-FFF2-40B4-BE49-F238E27FC236}">
                <a16:creationId xmlns:a16="http://schemas.microsoft.com/office/drawing/2014/main" id="{5A2FB577-9E8F-2F55-B9CE-103C2C566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" r="34396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EA82ED-B9B4-55CB-9458-A67518BB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/>
              <a:t>Employer Name</a:t>
            </a:r>
          </a:p>
          <a:p>
            <a:r>
              <a:rPr lang="en-US" sz="2400"/>
              <a:t>Position</a:t>
            </a:r>
          </a:p>
          <a:p>
            <a:r>
              <a:rPr lang="en-US" sz="2400"/>
              <a:t>Minimum Salary</a:t>
            </a:r>
          </a:p>
          <a:p>
            <a:r>
              <a:rPr lang="en-US" sz="2400"/>
              <a:t>Maximum Salary</a:t>
            </a:r>
          </a:p>
          <a:p>
            <a:r>
              <a:rPr lang="en-US" sz="2400"/>
              <a:t>Regular Pay</a:t>
            </a:r>
          </a:p>
          <a:p>
            <a:r>
              <a:rPr lang="en-US" sz="2400"/>
              <a:t>Total Wages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2103E-DDF4-517C-2833-A7DEE34A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Columns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46242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2FD91-6E45-4C1D-B22F-1CC8B92A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B2122-5ACA-EB45-B476-213BEE1B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Regression (RF)</a:t>
            </a:r>
          </a:p>
        </p:txBody>
      </p:sp>
    </p:spTree>
    <p:extLst>
      <p:ext uri="{BB962C8B-B14F-4D97-AF65-F5344CB8AC3E}">
        <p14:creationId xmlns:p14="http://schemas.microsoft.com/office/powerpoint/2010/main" val="18639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9ADF-A99D-8FF2-1DB6-2697246B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Databricks: RF Regression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4920726-8CEB-4943-77A9-4CBA64A66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045" y="2106544"/>
            <a:ext cx="6313874" cy="1736153"/>
          </a:xfr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0DFC36A-E230-A200-9938-7DE7C5524A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82663" y="1954565"/>
            <a:ext cx="3855509" cy="3705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94B4-8601-D719-82D9-DED408DACEF1}"/>
              </a:ext>
            </a:extLst>
          </p:cNvPr>
          <p:cNvSpPr txBox="1"/>
          <p:nvPr/>
        </p:nvSpPr>
        <p:spPr>
          <a:xfrm>
            <a:off x="936978" y="4159956"/>
            <a:ext cx="52323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Random split: 70/30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R2: 0.954418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RMSE: 9664.383393</a:t>
            </a:r>
          </a:p>
        </p:txBody>
      </p:sp>
    </p:spTree>
    <p:extLst>
      <p:ext uri="{BB962C8B-B14F-4D97-AF65-F5344CB8AC3E}">
        <p14:creationId xmlns:p14="http://schemas.microsoft.com/office/powerpoint/2010/main" val="358826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67B8-C5F7-C3A1-4CCA-93F5C4B7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247C5-ECBE-780F-60A5-A0FD8ABC4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Important Features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30F33F2B-FC24-5FA0-17E2-0ED1E17DD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298" y="3223780"/>
            <a:ext cx="3444297" cy="22981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4844A-FF85-2DF7-9D93-5FCE94A9A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Prediction</a:t>
            </a:r>
            <a:endParaRPr lang="en-US"/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A98279F-2123-9ACD-A947-43916133AF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4657" y="3088409"/>
            <a:ext cx="3298017" cy="3290454"/>
          </a:xfrm>
        </p:spPr>
      </p:pic>
    </p:spTree>
    <p:extLst>
      <p:ext uri="{BB962C8B-B14F-4D97-AF65-F5344CB8AC3E}">
        <p14:creationId xmlns:p14="http://schemas.microsoft.com/office/powerpoint/2010/main" val="31147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County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61650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​9664.383393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0.954418​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​9614.053923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0.958966​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​10392.657773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0.95424​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​11716.424133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0.947753​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​12221.279307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0.946432​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​11276.248549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0.951583​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3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Community Colleges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50760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​4964.864045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0.983294​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​4956.428644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​0.984146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​4930.236989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0.985197​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​5507.724890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0.982848​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​5297.995243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0.985257​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​6041.622809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0.983661​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1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5072-50DE-5EF6-781E-E67899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8E88-45B8-0D73-A698-38352C0E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Education System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California State University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University of California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/>
              <a:t>Community Colleges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/>
              <a:t>K-12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/>
              <a:t>County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/>
              <a:t>California counties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4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California State University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982714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​5482.601551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​0.975344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​5268.146617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0.978588​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​6057.410605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0.974154​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​5567.684305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0.979626​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​5857.078388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0.978864​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​6255.007294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0.978342​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0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University of California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72552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​36294.132007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0.702157​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​34559.629815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0.737277​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​38513.698182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​0.711773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​41336.104790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​0.693858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​39786.159150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​0.727709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​40205.660854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0.741234​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83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Random Forest Regression (RF)</a:t>
            </a:r>
            <a:endParaRPr lang="en-US"/>
          </a:p>
          <a:p>
            <a:pPr algn="ctr"/>
            <a:r>
              <a:rPr lang="en-US"/>
              <a:t>K-12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473014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​4657.606924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0.98306​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​4446.180096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0.98565​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​4945.365190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0.983103​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​4978.002308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0.983555​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​4574.559808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0.986668​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​4861.774314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0.985669​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54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7CA3-51ED-4356-275B-745BA1B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 Tree (GBT)</a:t>
            </a:r>
          </a:p>
        </p:txBody>
      </p:sp>
    </p:spTree>
    <p:extLst>
      <p:ext uri="{BB962C8B-B14F-4D97-AF65-F5344CB8AC3E}">
        <p14:creationId xmlns:p14="http://schemas.microsoft.com/office/powerpoint/2010/main" val="414981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9ADF-A99D-8FF2-1DB6-2697246B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Databricks: GBT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94B4-8601-D719-82D9-DED408DACEF1}"/>
              </a:ext>
            </a:extLst>
          </p:cNvPr>
          <p:cNvSpPr txBox="1"/>
          <p:nvPr/>
        </p:nvSpPr>
        <p:spPr>
          <a:xfrm>
            <a:off x="936978" y="4159956"/>
            <a:ext cx="52323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Random split: 70/30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R2: 0.967959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RMSE: 8100.955930</a:t>
            </a: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E5317E-68BE-3D48-53AE-5639F4ABE3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955" y="2284017"/>
            <a:ext cx="6750164" cy="1522192"/>
          </a:xfrm>
        </p:spPr>
      </p:pic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2F5560DF-172C-68B6-983E-5C89C3341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65088" y="2046864"/>
            <a:ext cx="4187247" cy="4057361"/>
          </a:xfrm>
        </p:spPr>
      </p:pic>
    </p:spTree>
    <p:extLst>
      <p:ext uri="{BB962C8B-B14F-4D97-AF65-F5344CB8AC3E}">
        <p14:creationId xmlns:p14="http://schemas.microsoft.com/office/powerpoint/2010/main" val="195903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 County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43704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8100.955930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0.967959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8566.399668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0.977438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9470.572120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0.962402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9996.982998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0.961734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10551.673104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0.960159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10751.715132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0.963403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71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Community Colleges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00550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4357.890394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0.987266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4876.166985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0.984922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4161.825623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0.989217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4280.351067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0.989455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4450.777323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0.989534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5196.994302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0.987977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10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California State University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20267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5043.618726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5137.303928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0.980198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4728.100640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0.983964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5616.566695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0.979174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5043.618726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0.979843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5622.748763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0.982566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17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University of California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7331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22926.722380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0.873488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28476.879449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0.826652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28619.997665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0.841139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31516.986030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0.826116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28798.057255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0.857987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30255.308848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3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Gradient Boost Tree(GBT) </a:t>
            </a:r>
            <a:br>
              <a:rPr lang="en-US"/>
            </a:br>
            <a:r>
              <a:rPr lang="en-US"/>
              <a:t>K-12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943287"/>
              </p:ext>
            </p:extLst>
          </p:nvPr>
        </p:nvGraphicFramePr>
        <p:xfrm>
          <a:off x="1970216" y="2423297"/>
          <a:ext cx="8001000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493191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58189331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06640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4042.455556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0.987243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3743.382389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0.989866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4019.258332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0.988861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/>
                        <a:t>4007.670976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/>
                        <a:t>0.989255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4016.461240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0.989761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2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3908.018342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0.989436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68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5A6E-A194-E319-22C9-F2F30677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FB1-8591-C4ED-B0DA-D6FC40D4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various models to compare salaries, positions and wages at different educational institutions in California to compare versus working for the County</a:t>
            </a:r>
          </a:p>
          <a:p>
            <a:r>
              <a:rPr lang="en-US"/>
              <a:t>Helps job seekers find positions that fit best with their expectations in pay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A5A64-BE01-BC03-3D39-3BDBFBA9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9801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9ADF-A99D-8FF2-1DB6-2697246B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Databricks: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94B4-8601-D719-82D9-DED408DACEF1}"/>
              </a:ext>
            </a:extLst>
          </p:cNvPr>
          <p:cNvSpPr txBox="1"/>
          <p:nvPr/>
        </p:nvSpPr>
        <p:spPr>
          <a:xfrm>
            <a:off x="936978" y="4159956"/>
            <a:ext cx="52323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Random split: 70/30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R2: 1.002840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RMSE: 1.00000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E50C2AD-147B-015C-23DF-65F55300D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1738" y="2145433"/>
            <a:ext cx="4234584" cy="4125768"/>
          </a:xfr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F72C94-5B0A-EA3D-693D-BDC8F8F45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9136" y="2286288"/>
            <a:ext cx="4219575" cy="1581150"/>
          </a:xfrm>
        </p:spPr>
      </p:pic>
    </p:spTree>
    <p:extLst>
      <p:ext uri="{BB962C8B-B14F-4D97-AF65-F5344CB8AC3E}">
        <p14:creationId xmlns:p14="http://schemas.microsoft.com/office/powerpoint/2010/main" val="66494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County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17482"/>
              </p:ext>
            </p:extLst>
          </p:nvPr>
        </p:nvGraphicFramePr>
        <p:xfrm>
          <a:off x="1290594" y="2347784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​1.002840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​0.973778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​0.952207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​0.951497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​0.959617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​0.973778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04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Community Colleges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71786"/>
              </p:ext>
            </p:extLst>
          </p:nvPr>
        </p:nvGraphicFramePr>
        <p:xfrm>
          <a:off x="1290594" y="2327189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​1.875100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​1.828888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​1.981780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​1.856770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​2.005357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​1.853928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49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California State University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36022"/>
              </p:ext>
            </p:extLst>
          </p:nvPr>
        </p:nvGraphicFramePr>
        <p:xfrm>
          <a:off x="1352378" y="2471351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​1.861691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​1.857579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​1.878590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​1.846675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​1.944714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​1.869693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6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University of California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006659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​0.661359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​0.641338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​0.648199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​0.641617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​0.633842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​0.661958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12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038-C75A-2B7E-1FE6-B0D32AE4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Linear Regression</a:t>
            </a:r>
            <a:br>
              <a:rPr lang="en-US"/>
            </a:br>
            <a:r>
              <a:rPr lang="en-US"/>
              <a:t>K-12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A7ED82-553D-C6A8-62E4-0577003E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838996"/>
              </p:ext>
            </p:extLst>
          </p:nvPr>
        </p:nvGraphicFramePr>
        <p:xfrm>
          <a:off x="1311189" y="2409567"/>
          <a:ext cx="9411729" cy="3200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37243">
                  <a:extLst>
                    <a:ext uri="{9D8B030D-6E8A-4147-A177-3AD203B41FA5}">
                      <a16:colId xmlns:a16="http://schemas.microsoft.com/office/drawing/2014/main" val="719361792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3182586914"/>
                    </a:ext>
                  </a:extLst>
                </a:gridCol>
                <a:gridCol w="3137243">
                  <a:extLst>
                    <a:ext uri="{9D8B030D-6E8A-4147-A177-3AD203B41FA5}">
                      <a16:colId xmlns:a16="http://schemas.microsoft.com/office/drawing/2014/main" val="235538059"/>
                    </a:ext>
                  </a:extLst>
                </a:gridCol>
              </a:tblGrid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Year​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RMSE​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R2​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04647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​2.364032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294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​2.112825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2309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​2.145450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1.00​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90373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2018​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</a:t>
                      </a:r>
                      <a:r>
                        <a:rPr lang="en-US" sz="2400" b="0" i="0" u="none" strike="noStrike" noProof="0">
                          <a:effectLst/>
                          <a:latin typeface="Avenir Next LT Pro"/>
                        </a:rPr>
                        <a:t>2.285882</a:t>
                      </a:r>
                      <a:endParaRPr lang="en-US" sz="2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7036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2019​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</a:t>
                      </a:r>
                      <a:r>
                        <a:rPr lang="en-US" sz="2400" b="0" i="0" u="none" strike="noStrike" noProof="0">
                          <a:effectLst/>
                          <a:latin typeface="Avenir Next LT Pro"/>
                        </a:rPr>
                        <a:t>2.297404</a:t>
                      </a:r>
                      <a:endParaRPr lang="en-US" sz="2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75588"/>
                  </a:ext>
                </a:extLst>
              </a:tr>
              <a:tr h="3811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2020​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</a:t>
                      </a:r>
                      <a:r>
                        <a:rPr lang="en-US" sz="2400" b="0" i="0" u="none" strike="noStrike" noProof="0">
                          <a:effectLst/>
                          <a:latin typeface="Avenir Next LT Pro"/>
                        </a:rPr>
                        <a:t>2.537647</a:t>
                      </a:r>
                      <a:endParaRPr lang="en-US" sz="2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400">
                          <a:effectLst/>
                        </a:rPr>
                        <a:t>​1.00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07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Using County 2015 data</a:t>
            </a:r>
          </a:p>
          <a:p>
            <a:pPr marL="0" indent="0">
              <a:buNone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8D4BF3-45B4-B6CD-5442-EFDB38592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06437"/>
              </p:ext>
            </p:extLst>
          </p:nvPr>
        </p:nvGraphicFramePr>
        <p:xfrm>
          <a:off x="2127135" y="3302785"/>
          <a:ext cx="8503756" cy="214716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25939">
                  <a:extLst>
                    <a:ext uri="{9D8B030D-6E8A-4147-A177-3AD203B41FA5}">
                      <a16:colId xmlns:a16="http://schemas.microsoft.com/office/drawing/2014/main" val="2358090725"/>
                    </a:ext>
                  </a:extLst>
                </a:gridCol>
                <a:gridCol w="2125939">
                  <a:extLst>
                    <a:ext uri="{9D8B030D-6E8A-4147-A177-3AD203B41FA5}">
                      <a16:colId xmlns:a16="http://schemas.microsoft.com/office/drawing/2014/main" val="2608535158"/>
                    </a:ext>
                  </a:extLst>
                </a:gridCol>
                <a:gridCol w="2125939">
                  <a:extLst>
                    <a:ext uri="{9D8B030D-6E8A-4147-A177-3AD203B41FA5}">
                      <a16:colId xmlns:a16="http://schemas.microsoft.com/office/drawing/2014/main" val="2226458858"/>
                    </a:ext>
                  </a:extLst>
                </a:gridCol>
                <a:gridCol w="2125939">
                  <a:extLst>
                    <a:ext uri="{9D8B030D-6E8A-4147-A177-3AD203B41FA5}">
                      <a16:colId xmlns:a16="http://schemas.microsoft.com/office/drawing/2014/main" val="2365479861"/>
                    </a:ext>
                  </a:extLst>
                </a:gridCol>
              </a:tblGrid>
              <a:tr h="988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Gradient Boost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3329"/>
                  </a:ext>
                </a:extLst>
              </a:tr>
              <a:tr h="5733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0.954418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0.967959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22345"/>
                  </a:ext>
                </a:extLst>
              </a:tr>
              <a:tr h="5855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9664.383393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8100.955930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1.002840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0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9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Github</a:t>
            </a:r>
            <a:r>
              <a:rPr lang="en-US" b="1"/>
              <a:t> URL:</a:t>
            </a:r>
            <a:r>
              <a:rPr lang="en-US"/>
              <a:t> </a:t>
            </a:r>
            <a:r>
              <a:rPr lang="en-US">
                <a:ea typeface="+mn-lt"/>
                <a:cs typeface="+mn-lt"/>
                <a:hlinkClick r:id="rId2"/>
              </a:rPr>
              <a:t>https://github.com/gnunez8/CIS5560-Project.git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0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Classification and Regression: </a:t>
            </a:r>
            <a:r>
              <a:rPr lang="en-US">
                <a:ea typeface="+mn-lt"/>
                <a:cs typeface="+mn-lt"/>
                <a:hlinkClick r:id="rId2"/>
              </a:rPr>
              <a:t>https://spark.apache.org/docs/latest/ml-classification-regression.html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MAE, MSE, RMSE, Coefficient of Determination, Adjusted R-Squared-Which metric is better?: </a:t>
            </a:r>
            <a:r>
              <a:rPr lang="en-US">
                <a:ea typeface="+mn-lt"/>
                <a:cs typeface="+mn-lt"/>
                <a:hlinkClick r:id="rId3"/>
              </a:rPr>
              <a:t>https://medium.com/analytics-vidhya/mae-mse-rmse-coefficient-of-determination-adjusted-r-squared-which-metric-is-better-cd0326a5697e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9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803E-710A-E491-7690-D30D987B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172" y="1205676"/>
            <a:ext cx="6117771" cy="3842314"/>
          </a:xfrm>
        </p:spPr>
        <p:txBody>
          <a:bodyPr>
            <a:normAutofit fontScale="92500"/>
          </a:bodyPr>
          <a:lstStyle/>
          <a:p>
            <a:r>
              <a:rPr lang="en-US" sz="2400" b="1"/>
              <a:t>Datasets: </a:t>
            </a:r>
            <a:r>
              <a:rPr lang="en-US" sz="2400"/>
              <a:t>Compensation for California State University, Community College District, K-12 Education, University of California, County Data</a:t>
            </a:r>
          </a:p>
          <a:p>
            <a:r>
              <a:rPr lang="en-US" sz="2400" b="1"/>
              <a:t>Total dataset size: </a:t>
            </a:r>
            <a:r>
              <a:rPr lang="en-US" sz="2400"/>
              <a:t>2GB</a:t>
            </a:r>
          </a:p>
          <a:p>
            <a:r>
              <a:rPr lang="en-US" sz="2400" b="1"/>
              <a:t>Dataset sources: </a:t>
            </a:r>
            <a:r>
              <a:rPr lang="en-US" sz="2400"/>
              <a:t>California State Controller </a:t>
            </a:r>
            <a:r>
              <a:rPr lang="en-US" sz="2400">
                <a:hlinkClick r:id="rId2"/>
              </a:rPr>
              <a:t>https://publicpay.ca.gov/Reports/RawExport.aspx</a:t>
            </a:r>
            <a:r>
              <a:rPr lang="en-US" sz="240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7DA6C-353A-425A-3989-D554FB45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590260"/>
            <a:ext cx="3989378" cy="2120349"/>
          </a:xfrm>
        </p:spPr>
        <p:txBody>
          <a:bodyPr>
            <a:normAutofit/>
          </a:bodyPr>
          <a:lstStyle/>
          <a:p>
            <a:r>
              <a:rPr lang="en-US"/>
              <a:t>Dataset Details</a:t>
            </a:r>
          </a:p>
        </p:txBody>
      </p:sp>
    </p:spTree>
    <p:extLst>
      <p:ext uri="{BB962C8B-B14F-4D97-AF65-F5344CB8AC3E}">
        <p14:creationId xmlns:p14="http://schemas.microsoft.com/office/powerpoint/2010/main" val="1223204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58F-EA67-A980-912B-6338BA9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2" y="2366818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541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978F-1798-3130-1D21-0D585777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6877"/>
            <a:ext cx="5128516" cy="281683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</a:t>
            </a:r>
            <a:r>
              <a:rPr lang="en-US" sz="4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Implementaion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A2D98BEB-859F-C1A9-8B8A-01494EB5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525" y="753762"/>
            <a:ext cx="5330949" cy="53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BD50-0778-E039-FAF5-211D4F5F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0FBF-00D1-193F-46A0-949C3F3D0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Apache Spark 3.2.1, Scala 2.12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Open source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Used for big data workloads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File system: Databricks File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377E3B-5676-8584-DE23-EF4CDE00C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568243"/>
            <a:ext cx="5151438" cy="32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BD50-0778-E039-FAF5-211D4F5F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PySpark</a:t>
            </a:r>
            <a:r>
              <a:rPr lang="en-US"/>
              <a:t> &amp; Databricks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0FBF-00D1-193F-46A0-949C3F3D0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A collaboration of Apache Spark and Python</a:t>
            </a:r>
            <a:endParaRPr lang="en-US"/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Mainly used for processing datasets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Databricks provides a unified, open platform for all data types</a:t>
            </a:r>
          </a:p>
        </p:txBody>
      </p:sp>
      <p:pic>
        <p:nvPicPr>
          <p:cNvPr id="1026" name="Picture 2" descr="How to install PySpark locally. Here I'll go through step-by-step to… | by  Ting-Hao Chen | Programming Notes | Medium">
            <a:extLst>
              <a:ext uri="{FF2B5EF4-FFF2-40B4-BE49-F238E27FC236}">
                <a16:creationId xmlns:a16="http://schemas.microsoft.com/office/drawing/2014/main" id="{87C27003-1418-9136-92DA-1D569728C7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36482"/>
            <a:ext cx="5151121" cy="370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7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61C5-D588-3242-791A-DADA2F4C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Zeppelin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DCBB38A-3A8E-5103-0446-570F613177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645664"/>
            <a:ext cx="5151119" cy="30906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A579B-F744-27A4-2934-9B953E0C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945" y="1411573"/>
            <a:ext cx="5500891" cy="4409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Web-based notebook that enables interactive data analytics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Some programming languages that can be used within the notebook are: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Python,</a:t>
            </a:r>
            <a:r>
              <a:rPr lang="en-US">
                <a:ea typeface="+mn-lt"/>
                <a:cs typeface="+mn-lt"/>
              </a:rPr>
              <a:t> Scala, Hive, SparkSQL, shell and markdown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lvl="1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9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A448-80BA-19CE-FEFE-0384BF1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</a:t>
            </a:r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B09245-0B43-C08A-E157-680B720DF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066" y="2453829"/>
            <a:ext cx="5151119" cy="14756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1FE7-6401-0C25-3A33-7155C3D8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1636425"/>
            <a:ext cx="5151121" cy="38100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Hadoop is an open-source framework used to store and process large datasets </a:t>
            </a:r>
            <a:endParaRPr lang="en-US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File System: HDFS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Benefits are: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Widely Used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Scalable</a:t>
            </a:r>
            <a:endParaRPr lang="en-US"/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Open Source</a:t>
            </a:r>
          </a:p>
          <a:p>
            <a:pPr lvl="1"/>
            <a:r>
              <a:rPr lang="en-US">
                <a:solidFill>
                  <a:srgbClr val="FFFFFF">
                    <a:alpha val="70000"/>
                  </a:srgbClr>
                </a:solidFill>
              </a:rPr>
              <a:t>Fault Tolerant</a:t>
            </a:r>
          </a:p>
          <a:p>
            <a:pPr lvl="1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9177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A3BEE6BD6B046A97356C1864E6DB9" ma:contentTypeVersion="14" ma:contentTypeDescription="Create a new document." ma:contentTypeScope="" ma:versionID="31e0307c4dbed4c2334da08d78efd5fc">
  <xsd:schema xmlns:xsd="http://www.w3.org/2001/XMLSchema" xmlns:xs="http://www.w3.org/2001/XMLSchema" xmlns:p="http://schemas.microsoft.com/office/2006/metadata/properties" xmlns:ns3="7c304a9d-b7b5-4f99-bf03-2dac5bd43e93" xmlns:ns4="31ed3313-bd70-4e06-a419-9171e4a6d836" targetNamespace="http://schemas.microsoft.com/office/2006/metadata/properties" ma:root="true" ma:fieldsID="847c6847f251e8a9f7cbd93b5ff9ed09" ns3:_="" ns4:_="">
    <xsd:import namespace="7c304a9d-b7b5-4f99-bf03-2dac5bd43e93"/>
    <xsd:import namespace="31ed3313-bd70-4e06-a419-9171e4a6d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04a9d-b7b5-4f99-bf03-2dac5bd43e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d3313-bd70-4e06-a419-9171e4a6d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BA7FA-043B-4B5F-8A67-112ACC4AE469}">
  <ds:schemaRefs>
    <ds:schemaRef ds:uri="31ed3313-bd70-4e06-a419-9171e4a6d836"/>
    <ds:schemaRef ds:uri="7c304a9d-b7b5-4f99-bf03-2dac5bd43e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691BA4-E4E3-4C8B-9DAB-E8B3C68EBA45}">
  <ds:schemaRefs>
    <ds:schemaRef ds:uri="31ed3313-bd70-4e06-a419-9171e4a6d836"/>
    <ds:schemaRef ds:uri="7c304a9d-b7b5-4f99-bf03-2dac5bd43e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DF4EF0-95A3-4A1A-A19C-8CBB423947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{37BEC4AF-8894-264B-9943-9F692053814B}tf10001069</Template>
  <Application>Microsoft Office PowerPoint</Application>
  <PresentationFormat>Widescreen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PebbleVTI</vt:lpstr>
      <vt:lpstr>Employment Wages in Education versus the County</vt:lpstr>
      <vt:lpstr>Overview</vt:lpstr>
      <vt:lpstr>Project Objective</vt:lpstr>
      <vt:lpstr>Dataset Details</vt:lpstr>
      <vt:lpstr>Technical Implementaion</vt:lpstr>
      <vt:lpstr>Spark ML</vt:lpstr>
      <vt:lpstr>PySpark &amp; Databricks</vt:lpstr>
      <vt:lpstr>Zeppelin</vt:lpstr>
      <vt:lpstr>Hadoop</vt:lpstr>
      <vt:lpstr>Command Line Interface (CLI)</vt:lpstr>
      <vt:lpstr>Machine Learning Algorithms</vt:lpstr>
      <vt:lpstr>Root Mean Square Error (RMSE)</vt:lpstr>
      <vt:lpstr>R-squared (R2)</vt:lpstr>
      <vt:lpstr>Columns used for Analysis</vt:lpstr>
      <vt:lpstr>Random Forest Regression (RF)</vt:lpstr>
      <vt:lpstr>Databricks: RF Regression</vt:lpstr>
      <vt:lpstr>Random Forest</vt:lpstr>
      <vt:lpstr>Random Forest Regression (RF) County</vt:lpstr>
      <vt:lpstr>Random Forest Regression (RF) Community Colleges</vt:lpstr>
      <vt:lpstr>Random Forest Regression (RF) California State University</vt:lpstr>
      <vt:lpstr>Random Forest Regression (RF) University of California</vt:lpstr>
      <vt:lpstr>Random Forest Regression (RF) K-12</vt:lpstr>
      <vt:lpstr>Gradient Boost Tree (GBT)</vt:lpstr>
      <vt:lpstr>Databricks: GBT Regression</vt:lpstr>
      <vt:lpstr>Gradient Boost Tree(GBT)   County</vt:lpstr>
      <vt:lpstr>Gradient Boost Tree(GBT)  Community Colleges</vt:lpstr>
      <vt:lpstr>Gradient Boost Tree(GBT)  California State University</vt:lpstr>
      <vt:lpstr>Gradient Boost Tree(GBT)  University of California</vt:lpstr>
      <vt:lpstr>Gradient Boost Tree(GBT)  K-12</vt:lpstr>
      <vt:lpstr>Linear Regression</vt:lpstr>
      <vt:lpstr>Databricks: Linear Regression</vt:lpstr>
      <vt:lpstr>Linear Regression County</vt:lpstr>
      <vt:lpstr>Linear Regression Community Colleges</vt:lpstr>
      <vt:lpstr>Linear Regression California State University</vt:lpstr>
      <vt:lpstr>Linear Regression University of California</vt:lpstr>
      <vt:lpstr>Linear Regression K-12</vt:lpstr>
      <vt:lpstr>Comparison of Models Sample</vt:lpstr>
      <vt:lpstr>GitHub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in Education versus the County</dc:title>
  <dc:creator>Mayorga, Grace</dc:creator>
  <cp:revision>1</cp:revision>
  <dcterms:created xsi:type="dcterms:W3CDTF">2022-05-06T04:33:04Z</dcterms:created>
  <dcterms:modified xsi:type="dcterms:W3CDTF">2022-05-09T17:05:40Z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0x01010022DA3BEE6BD6B046A97356C1864E6DB9</vt:lpwstr>
  </property>
</Properties>
</file>