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4"/>
  </p:sldMasterIdLst>
  <p:notesMasterIdLst>
    <p:notesMasterId r:id="rId49"/>
  </p:notesMasterIdLst>
  <p:sldIdLst>
    <p:sldId id="256" r:id="rId5"/>
    <p:sldId id="310" r:id="rId6"/>
    <p:sldId id="257" r:id="rId7"/>
    <p:sldId id="258" r:id="rId8"/>
    <p:sldId id="259" r:id="rId9"/>
    <p:sldId id="308" r:id="rId10"/>
    <p:sldId id="313" r:id="rId11"/>
    <p:sldId id="262" r:id="rId12"/>
    <p:sldId id="264" r:id="rId13"/>
    <p:sldId id="299" r:id="rId14"/>
    <p:sldId id="298" r:id="rId15"/>
    <p:sldId id="301" r:id="rId16"/>
    <p:sldId id="265" r:id="rId17"/>
    <p:sldId id="275" r:id="rId18"/>
    <p:sldId id="276" r:id="rId19"/>
    <p:sldId id="266" r:id="rId20"/>
    <p:sldId id="309" r:id="rId21"/>
    <p:sldId id="302" r:id="rId22"/>
    <p:sldId id="306" r:id="rId23"/>
    <p:sldId id="288" r:id="rId24"/>
    <p:sldId id="293" r:id="rId25"/>
    <p:sldId id="294" r:id="rId26"/>
    <p:sldId id="295" r:id="rId27"/>
    <p:sldId id="296" r:id="rId28"/>
    <p:sldId id="297" r:id="rId29"/>
    <p:sldId id="311" r:id="rId30"/>
    <p:sldId id="303" r:id="rId31"/>
    <p:sldId id="269" r:id="rId32"/>
    <p:sldId id="279" r:id="rId33"/>
    <p:sldId id="281" r:id="rId34"/>
    <p:sldId id="282" r:id="rId35"/>
    <p:sldId id="283" r:id="rId36"/>
    <p:sldId id="290" r:id="rId37"/>
    <p:sldId id="312" r:id="rId38"/>
    <p:sldId id="304" r:id="rId39"/>
    <p:sldId id="267" r:id="rId40"/>
    <p:sldId id="284" r:id="rId41"/>
    <p:sldId id="285" r:id="rId42"/>
    <p:sldId id="286" r:id="rId43"/>
    <p:sldId id="287" r:id="rId44"/>
    <p:sldId id="272" r:id="rId45"/>
    <p:sldId id="273" r:id="rId46"/>
    <p:sldId id="278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F1103-BAB4-4E3E-86EF-163D61C1E1E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BABA7F-23D1-4B8D-82D1-C529379572FF}">
      <dgm:prSet/>
      <dgm:spPr/>
      <dgm:t>
        <a:bodyPr/>
        <a:lstStyle/>
        <a:p>
          <a:r>
            <a:rPr lang="en-US"/>
            <a:t>Identify</a:t>
          </a:r>
        </a:p>
      </dgm:t>
    </dgm:pt>
    <dgm:pt modelId="{38A4DD3D-C5FD-48DD-8AFB-45EC83F7F1B5}" type="parTrans" cxnId="{4C5905F0-EA69-4181-B1FF-BD47FE6D0497}">
      <dgm:prSet/>
      <dgm:spPr/>
      <dgm:t>
        <a:bodyPr/>
        <a:lstStyle/>
        <a:p>
          <a:endParaRPr lang="en-US"/>
        </a:p>
      </dgm:t>
    </dgm:pt>
    <dgm:pt modelId="{EDE47AEE-169E-43A1-9A18-26F8A2C269E3}" type="sibTrans" cxnId="{4C5905F0-EA69-4181-B1FF-BD47FE6D0497}">
      <dgm:prSet/>
      <dgm:spPr/>
      <dgm:t>
        <a:bodyPr/>
        <a:lstStyle/>
        <a:p>
          <a:endParaRPr lang="en-US"/>
        </a:p>
      </dgm:t>
    </dgm:pt>
    <dgm:pt modelId="{6C54A938-8C4D-4D43-82F3-86557BD3D08D}">
      <dgm:prSet/>
      <dgm:spPr/>
      <dgm:t>
        <a:bodyPr/>
        <a:lstStyle/>
        <a:p>
          <a:r>
            <a:rPr lang="en-US"/>
            <a:t>Identify project objective and look for data sources</a:t>
          </a:r>
        </a:p>
      </dgm:t>
    </dgm:pt>
    <dgm:pt modelId="{07D94B59-2BF2-4AF4-A2E4-6C2489AE9A20}" type="parTrans" cxnId="{7B45A501-5C49-4ABE-82AD-87DCC9758855}">
      <dgm:prSet/>
      <dgm:spPr/>
      <dgm:t>
        <a:bodyPr/>
        <a:lstStyle/>
        <a:p>
          <a:endParaRPr lang="en-US"/>
        </a:p>
      </dgm:t>
    </dgm:pt>
    <dgm:pt modelId="{84925AA7-AFE0-48FA-8B51-FA65BDF59D7C}" type="sibTrans" cxnId="{7B45A501-5C49-4ABE-82AD-87DCC9758855}">
      <dgm:prSet/>
      <dgm:spPr/>
      <dgm:t>
        <a:bodyPr/>
        <a:lstStyle/>
        <a:p>
          <a:endParaRPr lang="en-US"/>
        </a:p>
      </dgm:t>
    </dgm:pt>
    <dgm:pt modelId="{4048CF80-4FA2-4087-8673-63854AB8C8B9}">
      <dgm:prSet/>
      <dgm:spPr/>
      <dgm:t>
        <a:bodyPr/>
        <a:lstStyle/>
        <a:p>
          <a:r>
            <a:rPr lang="en-US"/>
            <a:t>Review</a:t>
          </a:r>
        </a:p>
      </dgm:t>
    </dgm:pt>
    <dgm:pt modelId="{FB78540C-D461-4162-BB2D-1392C7F639F0}" type="parTrans" cxnId="{214242EA-1AE4-491D-9075-27FD7FDE38FB}">
      <dgm:prSet/>
      <dgm:spPr/>
      <dgm:t>
        <a:bodyPr/>
        <a:lstStyle/>
        <a:p>
          <a:endParaRPr lang="en-US"/>
        </a:p>
      </dgm:t>
    </dgm:pt>
    <dgm:pt modelId="{EDDA9356-19B2-48E3-B343-B0585BBF9D81}" type="sibTrans" cxnId="{214242EA-1AE4-491D-9075-27FD7FDE38FB}">
      <dgm:prSet/>
      <dgm:spPr/>
      <dgm:t>
        <a:bodyPr/>
        <a:lstStyle/>
        <a:p>
          <a:endParaRPr lang="en-US"/>
        </a:p>
      </dgm:t>
    </dgm:pt>
    <dgm:pt modelId="{71FC0F24-A8E5-40B7-8D3E-FEB06810B6D1}">
      <dgm:prSet/>
      <dgm:spPr/>
      <dgm:t>
        <a:bodyPr/>
        <a:lstStyle/>
        <a:p>
          <a:r>
            <a:rPr lang="en-US"/>
            <a:t>Review data to have an understanding</a:t>
          </a:r>
        </a:p>
      </dgm:t>
    </dgm:pt>
    <dgm:pt modelId="{D6CAE7BC-EAFC-46C2-86EB-355FB76B7C18}" type="parTrans" cxnId="{6D6589EB-E1F5-4A45-8ACC-FCDB79E4F61A}">
      <dgm:prSet/>
      <dgm:spPr/>
      <dgm:t>
        <a:bodyPr/>
        <a:lstStyle/>
        <a:p>
          <a:endParaRPr lang="en-US"/>
        </a:p>
      </dgm:t>
    </dgm:pt>
    <dgm:pt modelId="{399B77FE-E247-4A9C-B7B2-79F1849ED9BB}" type="sibTrans" cxnId="{6D6589EB-E1F5-4A45-8ACC-FCDB79E4F61A}">
      <dgm:prSet/>
      <dgm:spPr/>
      <dgm:t>
        <a:bodyPr/>
        <a:lstStyle/>
        <a:p>
          <a:endParaRPr lang="en-US"/>
        </a:p>
      </dgm:t>
    </dgm:pt>
    <dgm:pt modelId="{2E5CAFC6-89E6-4234-AFE1-E5BDE1181536}">
      <dgm:prSet/>
      <dgm:spPr/>
      <dgm:t>
        <a:bodyPr/>
        <a:lstStyle/>
        <a:p>
          <a:r>
            <a:rPr lang="en-US"/>
            <a:t>Prepare and clean</a:t>
          </a:r>
        </a:p>
      </dgm:t>
    </dgm:pt>
    <dgm:pt modelId="{F483E1BA-8A35-4854-81B1-3CEE322587C1}" type="parTrans" cxnId="{BBD3B9F6-0B65-47DC-818C-89FB59A404BB}">
      <dgm:prSet/>
      <dgm:spPr/>
      <dgm:t>
        <a:bodyPr/>
        <a:lstStyle/>
        <a:p>
          <a:endParaRPr lang="en-US"/>
        </a:p>
      </dgm:t>
    </dgm:pt>
    <dgm:pt modelId="{BECFA4B2-3679-4A29-942D-91F3FD97227F}" type="sibTrans" cxnId="{BBD3B9F6-0B65-47DC-818C-89FB59A404BB}">
      <dgm:prSet/>
      <dgm:spPr/>
      <dgm:t>
        <a:bodyPr/>
        <a:lstStyle/>
        <a:p>
          <a:endParaRPr lang="en-US"/>
        </a:p>
      </dgm:t>
    </dgm:pt>
    <dgm:pt modelId="{30E73966-F74A-4D90-8D62-F73A05E0658B}">
      <dgm:prSet/>
      <dgm:spPr/>
      <dgm:t>
        <a:bodyPr/>
        <a:lstStyle/>
        <a:p>
          <a:r>
            <a:rPr lang="en-US"/>
            <a:t>Prepare and clean the data by removing columns not related to analysis</a:t>
          </a:r>
        </a:p>
      </dgm:t>
    </dgm:pt>
    <dgm:pt modelId="{02327A21-061E-4F47-A1B7-B3F1009395D5}" type="parTrans" cxnId="{6AB4E4B2-4124-40D4-B447-EB01B78E9905}">
      <dgm:prSet/>
      <dgm:spPr/>
      <dgm:t>
        <a:bodyPr/>
        <a:lstStyle/>
        <a:p>
          <a:endParaRPr lang="en-US"/>
        </a:p>
      </dgm:t>
    </dgm:pt>
    <dgm:pt modelId="{2645BFDA-5256-4069-A35B-77A1A12F1AB7}" type="sibTrans" cxnId="{6AB4E4B2-4124-40D4-B447-EB01B78E9905}">
      <dgm:prSet/>
      <dgm:spPr/>
      <dgm:t>
        <a:bodyPr/>
        <a:lstStyle/>
        <a:p>
          <a:endParaRPr lang="en-US"/>
        </a:p>
      </dgm:t>
    </dgm:pt>
    <dgm:pt modelId="{07DD8210-A589-4837-B4F9-A4973C3A2D33}">
      <dgm:prSet/>
      <dgm:spPr/>
      <dgm:t>
        <a:bodyPr/>
        <a:lstStyle/>
        <a:p>
          <a:r>
            <a:rPr lang="en-US"/>
            <a:t>Split</a:t>
          </a:r>
        </a:p>
      </dgm:t>
    </dgm:pt>
    <dgm:pt modelId="{834BA7A5-1C5A-465B-AD14-2D18A0C487BC}" type="parTrans" cxnId="{E732D0F7-6891-47E7-87FF-34D1F1126DFA}">
      <dgm:prSet/>
      <dgm:spPr/>
      <dgm:t>
        <a:bodyPr/>
        <a:lstStyle/>
        <a:p>
          <a:endParaRPr lang="en-US"/>
        </a:p>
      </dgm:t>
    </dgm:pt>
    <dgm:pt modelId="{7CEA18B2-390B-4D0C-843D-9E33B911D1AD}" type="sibTrans" cxnId="{E732D0F7-6891-47E7-87FF-34D1F1126DFA}">
      <dgm:prSet/>
      <dgm:spPr/>
      <dgm:t>
        <a:bodyPr/>
        <a:lstStyle/>
        <a:p>
          <a:endParaRPr lang="en-US"/>
        </a:p>
      </dgm:t>
    </dgm:pt>
    <dgm:pt modelId="{8DE57680-D1C3-4EF2-84F3-73203D8AED33}">
      <dgm:prSet/>
      <dgm:spPr/>
      <dgm:t>
        <a:bodyPr/>
        <a:lstStyle/>
        <a:p>
          <a:r>
            <a:rPr lang="en-US"/>
            <a:t>Split the data and prepare to train the model</a:t>
          </a:r>
        </a:p>
      </dgm:t>
    </dgm:pt>
    <dgm:pt modelId="{9392DDB9-EA37-4544-900A-4430AD102D31}" type="parTrans" cxnId="{09F3CC1E-9716-4CA6-90C8-571528A91C34}">
      <dgm:prSet/>
      <dgm:spPr/>
      <dgm:t>
        <a:bodyPr/>
        <a:lstStyle/>
        <a:p>
          <a:endParaRPr lang="en-US"/>
        </a:p>
      </dgm:t>
    </dgm:pt>
    <dgm:pt modelId="{B81C6055-2DF4-4C0C-8314-DA0344E3581B}" type="sibTrans" cxnId="{09F3CC1E-9716-4CA6-90C8-571528A91C34}">
      <dgm:prSet/>
      <dgm:spPr/>
      <dgm:t>
        <a:bodyPr/>
        <a:lstStyle/>
        <a:p>
          <a:endParaRPr lang="en-US"/>
        </a:p>
      </dgm:t>
    </dgm:pt>
    <dgm:pt modelId="{55D4B7AC-6545-48C7-AB74-5F6833913431}">
      <dgm:prSet/>
      <dgm:spPr/>
      <dgm:t>
        <a:bodyPr/>
        <a:lstStyle/>
        <a:p>
          <a:r>
            <a:rPr lang="en-US"/>
            <a:t>Train, test and validate</a:t>
          </a:r>
        </a:p>
      </dgm:t>
    </dgm:pt>
    <dgm:pt modelId="{04CC9CB4-EB26-41AA-B614-2E14CE1EAAA7}" type="parTrans" cxnId="{C5E77406-721D-4DE6-BBC5-7900996A766C}">
      <dgm:prSet/>
      <dgm:spPr/>
      <dgm:t>
        <a:bodyPr/>
        <a:lstStyle/>
        <a:p>
          <a:endParaRPr lang="en-US"/>
        </a:p>
      </dgm:t>
    </dgm:pt>
    <dgm:pt modelId="{5C25D54E-9285-4AE9-ABBA-3459980B4582}" type="sibTrans" cxnId="{C5E77406-721D-4DE6-BBC5-7900996A766C}">
      <dgm:prSet/>
      <dgm:spPr/>
      <dgm:t>
        <a:bodyPr/>
        <a:lstStyle/>
        <a:p>
          <a:endParaRPr lang="en-US"/>
        </a:p>
      </dgm:t>
    </dgm:pt>
    <dgm:pt modelId="{46E15DB1-FB00-437B-87BD-F60894BD5BFD}">
      <dgm:prSet/>
      <dgm:spPr/>
      <dgm:t>
        <a:bodyPr/>
        <a:lstStyle/>
        <a:p>
          <a:r>
            <a:rPr lang="en-US"/>
            <a:t>Train, test and validate our models</a:t>
          </a:r>
        </a:p>
      </dgm:t>
    </dgm:pt>
    <dgm:pt modelId="{9B5A9E8F-54A4-4D3B-A44A-537C27D00006}" type="parTrans" cxnId="{1B55310A-9872-421A-B303-1484DD4BE2F7}">
      <dgm:prSet/>
      <dgm:spPr/>
      <dgm:t>
        <a:bodyPr/>
        <a:lstStyle/>
        <a:p>
          <a:endParaRPr lang="en-US"/>
        </a:p>
      </dgm:t>
    </dgm:pt>
    <dgm:pt modelId="{E2F3596B-144D-441E-9B2C-C26666D32BBA}" type="sibTrans" cxnId="{1B55310A-9872-421A-B303-1484DD4BE2F7}">
      <dgm:prSet/>
      <dgm:spPr/>
      <dgm:t>
        <a:bodyPr/>
        <a:lstStyle/>
        <a:p>
          <a:endParaRPr lang="en-US"/>
        </a:p>
      </dgm:t>
    </dgm:pt>
    <dgm:pt modelId="{1661F6BC-4E89-4AC5-937F-34D40A0859A9}">
      <dgm:prSet/>
      <dgm:spPr/>
      <dgm:t>
        <a:bodyPr/>
        <a:lstStyle/>
        <a:p>
          <a:r>
            <a:rPr lang="en-US"/>
            <a:t>Deploy</a:t>
          </a:r>
        </a:p>
      </dgm:t>
    </dgm:pt>
    <dgm:pt modelId="{10F24499-7892-45B3-A225-06E80A18822C}" type="parTrans" cxnId="{C24E57B3-6C3F-496E-9D6B-34F011366CC3}">
      <dgm:prSet/>
      <dgm:spPr/>
      <dgm:t>
        <a:bodyPr/>
        <a:lstStyle/>
        <a:p>
          <a:endParaRPr lang="en-US"/>
        </a:p>
      </dgm:t>
    </dgm:pt>
    <dgm:pt modelId="{79FFA7C4-2388-427E-89B8-31518A671E23}" type="sibTrans" cxnId="{C24E57B3-6C3F-496E-9D6B-34F011366CC3}">
      <dgm:prSet/>
      <dgm:spPr/>
      <dgm:t>
        <a:bodyPr/>
        <a:lstStyle/>
        <a:p>
          <a:endParaRPr lang="en-US"/>
        </a:p>
      </dgm:t>
    </dgm:pt>
    <dgm:pt modelId="{3268CB90-E7BD-4C30-B6D9-CBE3DA41136C}">
      <dgm:prSet/>
      <dgm:spPr/>
      <dgm:t>
        <a:bodyPr/>
        <a:lstStyle/>
        <a:p>
          <a:r>
            <a:rPr lang="en-US"/>
            <a:t>Deploy models and use measures for accuracy</a:t>
          </a:r>
        </a:p>
      </dgm:t>
    </dgm:pt>
    <dgm:pt modelId="{CD5747E7-4F54-4628-941C-6D73F285DD4C}" type="parTrans" cxnId="{CDD3C936-A088-4A30-9CC6-DDDC001C0C8F}">
      <dgm:prSet/>
      <dgm:spPr/>
      <dgm:t>
        <a:bodyPr/>
        <a:lstStyle/>
        <a:p>
          <a:endParaRPr lang="en-US"/>
        </a:p>
      </dgm:t>
    </dgm:pt>
    <dgm:pt modelId="{CA0C4C57-29D2-407C-97DC-125F10E69F32}" type="sibTrans" cxnId="{CDD3C936-A088-4A30-9CC6-DDDC001C0C8F}">
      <dgm:prSet/>
      <dgm:spPr/>
      <dgm:t>
        <a:bodyPr/>
        <a:lstStyle/>
        <a:p>
          <a:endParaRPr lang="en-US"/>
        </a:p>
      </dgm:t>
    </dgm:pt>
    <dgm:pt modelId="{22DE199C-1D28-4342-A218-0692D2004DA7}" type="pres">
      <dgm:prSet presAssocID="{0CBF1103-BAB4-4E3E-86EF-163D61C1E1ED}" presName="Name0" presStyleCnt="0">
        <dgm:presLayoutVars>
          <dgm:dir/>
          <dgm:animLvl val="lvl"/>
          <dgm:resizeHandles val="exact"/>
        </dgm:presLayoutVars>
      </dgm:prSet>
      <dgm:spPr/>
    </dgm:pt>
    <dgm:pt modelId="{74FBF2D5-B7C4-1E48-9A78-9578397B0A42}" type="pres">
      <dgm:prSet presAssocID="{1661F6BC-4E89-4AC5-937F-34D40A0859A9}" presName="boxAndChildren" presStyleCnt="0"/>
      <dgm:spPr/>
    </dgm:pt>
    <dgm:pt modelId="{4BCD4672-F503-A340-84F2-DCED8B4EFADE}" type="pres">
      <dgm:prSet presAssocID="{1661F6BC-4E89-4AC5-937F-34D40A0859A9}" presName="parentTextBox" presStyleLbl="alignNode1" presStyleIdx="0" presStyleCnt="6"/>
      <dgm:spPr/>
    </dgm:pt>
    <dgm:pt modelId="{2C5976A5-C224-E942-B60D-EE98C2E74855}" type="pres">
      <dgm:prSet presAssocID="{1661F6BC-4E89-4AC5-937F-34D40A0859A9}" presName="descendantBox" presStyleLbl="bgAccFollowNode1" presStyleIdx="0" presStyleCnt="6"/>
      <dgm:spPr/>
    </dgm:pt>
    <dgm:pt modelId="{6ED6E278-B217-2F42-9143-9EA1863E4F14}" type="pres">
      <dgm:prSet presAssocID="{5C25D54E-9285-4AE9-ABBA-3459980B4582}" presName="sp" presStyleCnt="0"/>
      <dgm:spPr/>
    </dgm:pt>
    <dgm:pt modelId="{AB660116-F466-E34E-B96A-9DD95DC8261B}" type="pres">
      <dgm:prSet presAssocID="{55D4B7AC-6545-48C7-AB74-5F6833913431}" presName="arrowAndChildren" presStyleCnt="0"/>
      <dgm:spPr/>
    </dgm:pt>
    <dgm:pt modelId="{2CFE98F7-E8C9-7848-8F62-1A42668F2F29}" type="pres">
      <dgm:prSet presAssocID="{55D4B7AC-6545-48C7-AB74-5F6833913431}" presName="parentTextArrow" presStyleLbl="node1" presStyleIdx="0" presStyleCnt="0"/>
      <dgm:spPr/>
    </dgm:pt>
    <dgm:pt modelId="{58260627-B68A-5D48-AAF5-74D09C8C87ED}" type="pres">
      <dgm:prSet presAssocID="{55D4B7AC-6545-48C7-AB74-5F6833913431}" presName="arrow" presStyleLbl="alignNode1" presStyleIdx="1" presStyleCnt="6"/>
      <dgm:spPr/>
    </dgm:pt>
    <dgm:pt modelId="{2864D2B7-2A6B-7049-9A87-463724DB4E3A}" type="pres">
      <dgm:prSet presAssocID="{55D4B7AC-6545-48C7-AB74-5F6833913431}" presName="descendantArrow" presStyleLbl="bgAccFollowNode1" presStyleIdx="1" presStyleCnt="6"/>
      <dgm:spPr/>
    </dgm:pt>
    <dgm:pt modelId="{7B75A1C4-6549-BB4B-BADD-1FF139C6B66C}" type="pres">
      <dgm:prSet presAssocID="{7CEA18B2-390B-4D0C-843D-9E33B911D1AD}" presName="sp" presStyleCnt="0"/>
      <dgm:spPr/>
    </dgm:pt>
    <dgm:pt modelId="{D817122B-C25D-3041-A0FF-EFF1DC26D6AD}" type="pres">
      <dgm:prSet presAssocID="{07DD8210-A589-4837-B4F9-A4973C3A2D33}" presName="arrowAndChildren" presStyleCnt="0"/>
      <dgm:spPr/>
    </dgm:pt>
    <dgm:pt modelId="{0D808817-DBE7-F544-B239-86E60657B7E3}" type="pres">
      <dgm:prSet presAssocID="{07DD8210-A589-4837-B4F9-A4973C3A2D33}" presName="parentTextArrow" presStyleLbl="node1" presStyleIdx="0" presStyleCnt="0"/>
      <dgm:spPr/>
    </dgm:pt>
    <dgm:pt modelId="{79932295-96E3-E944-AC8E-84D525475461}" type="pres">
      <dgm:prSet presAssocID="{07DD8210-A589-4837-B4F9-A4973C3A2D33}" presName="arrow" presStyleLbl="alignNode1" presStyleIdx="2" presStyleCnt="6"/>
      <dgm:spPr/>
    </dgm:pt>
    <dgm:pt modelId="{D5624D3F-3C7A-9148-8796-1C6701250ACE}" type="pres">
      <dgm:prSet presAssocID="{07DD8210-A589-4837-B4F9-A4973C3A2D33}" presName="descendantArrow" presStyleLbl="bgAccFollowNode1" presStyleIdx="2" presStyleCnt="6"/>
      <dgm:spPr/>
    </dgm:pt>
    <dgm:pt modelId="{AE033320-BC25-A849-ABDA-0407ED247C74}" type="pres">
      <dgm:prSet presAssocID="{BECFA4B2-3679-4A29-942D-91F3FD97227F}" presName="sp" presStyleCnt="0"/>
      <dgm:spPr/>
    </dgm:pt>
    <dgm:pt modelId="{26E16D05-297F-A241-98E0-C6E14D8B5C0B}" type="pres">
      <dgm:prSet presAssocID="{2E5CAFC6-89E6-4234-AFE1-E5BDE1181536}" presName="arrowAndChildren" presStyleCnt="0"/>
      <dgm:spPr/>
    </dgm:pt>
    <dgm:pt modelId="{DDF96F5C-EB7E-C54D-AA19-AF9F76212B74}" type="pres">
      <dgm:prSet presAssocID="{2E5CAFC6-89E6-4234-AFE1-E5BDE1181536}" presName="parentTextArrow" presStyleLbl="node1" presStyleIdx="0" presStyleCnt="0"/>
      <dgm:spPr/>
    </dgm:pt>
    <dgm:pt modelId="{C34D10D2-0BFA-1E43-AA14-0C239425831C}" type="pres">
      <dgm:prSet presAssocID="{2E5CAFC6-89E6-4234-AFE1-E5BDE1181536}" presName="arrow" presStyleLbl="alignNode1" presStyleIdx="3" presStyleCnt="6"/>
      <dgm:spPr/>
    </dgm:pt>
    <dgm:pt modelId="{88DC6605-6CAE-9447-A908-167DEC4B7788}" type="pres">
      <dgm:prSet presAssocID="{2E5CAFC6-89E6-4234-AFE1-E5BDE1181536}" presName="descendantArrow" presStyleLbl="bgAccFollowNode1" presStyleIdx="3" presStyleCnt="6"/>
      <dgm:spPr/>
    </dgm:pt>
    <dgm:pt modelId="{A9DF21C6-243C-054A-8BE6-FBC7203EA515}" type="pres">
      <dgm:prSet presAssocID="{EDDA9356-19B2-48E3-B343-B0585BBF9D81}" presName="sp" presStyleCnt="0"/>
      <dgm:spPr/>
    </dgm:pt>
    <dgm:pt modelId="{872B468C-DCCE-7D42-9570-95E3001EB9EB}" type="pres">
      <dgm:prSet presAssocID="{4048CF80-4FA2-4087-8673-63854AB8C8B9}" presName="arrowAndChildren" presStyleCnt="0"/>
      <dgm:spPr/>
    </dgm:pt>
    <dgm:pt modelId="{DA45D395-2B9C-8A42-A9DA-007D0F4A8DE8}" type="pres">
      <dgm:prSet presAssocID="{4048CF80-4FA2-4087-8673-63854AB8C8B9}" presName="parentTextArrow" presStyleLbl="node1" presStyleIdx="0" presStyleCnt="0"/>
      <dgm:spPr/>
    </dgm:pt>
    <dgm:pt modelId="{8C97A66B-D859-9245-B7DC-2B23C09875A0}" type="pres">
      <dgm:prSet presAssocID="{4048CF80-4FA2-4087-8673-63854AB8C8B9}" presName="arrow" presStyleLbl="alignNode1" presStyleIdx="4" presStyleCnt="6"/>
      <dgm:spPr/>
    </dgm:pt>
    <dgm:pt modelId="{893DF8CA-BF20-384D-ACED-A6826FE01DC7}" type="pres">
      <dgm:prSet presAssocID="{4048CF80-4FA2-4087-8673-63854AB8C8B9}" presName="descendantArrow" presStyleLbl="bgAccFollowNode1" presStyleIdx="4" presStyleCnt="6"/>
      <dgm:spPr/>
    </dgm:pt>
    <dgm:pt modelId="{745035C1-AF6A-5444-9352-F22E282AC56A}" type="pres">
      <dgm:prSet presAssocID="{EDE47AEE-169E-43A1-9A18-26F8A2C269E3}" presName="sp" presStyleCnt="0"/>
      <dgm:spPr/>
    </dgm:pt>
    <dgm:pt modelId="{8102DF38-2B93-5E44-9D1B-4D8E5D53487F}" type="pres">
      <dgm:prSet presAssocID="{C4BABA7F-23D1-4B8D-82D1-C529379572FF}" presName="arrowAndChildren" presStyleCnt="0"/>
      <dgm:spPr/>
    </dgm:pt>
    <dgm:pt modelId="{CDCF7B79-FC8A-6846-89F6-AF4C4D4A1A32}" type="pres">
      <dgm:prSet presAssocID="{C4BABA7F-23D1-4B8D-82D1-C529379572FF}" presName="parentTextArrow" presStyleLbl="node1" presStyleIdx="0" presStyleCnt="0"/>
      <dgm:spPr/>
    </dgm:pt>
    <dgm:pt modelId="{782C5ADA-FB67-414C-898F-A7C329BF9EE3}" type="pres">
      <dgm:prSet presAssocID="{C4BABA7F-23D1-4B8D-82D1-C529379572FF}" presName="arrow" presStyleLbl="alignNode1" presStyleIdx="5" presStyleCnt="6"/>
      <dgm:spPr/>
    </dgm:pt>
    <dgm:pt modelId="{1215CC98-AC14-EC46-8819-ECC171A49C2F}" type="pres">
      <dgm:prSet presAssocID="{C4BABA7F-23D1-4B8D-82D1-C529379572FF}" presName="descendantArrow" presStyleLbl="bgAccFollowNode1" presStyleIdx="5" presStyleCnt="6"/>
      <dgm:spPr/>
    </dgm:pt>
  </dgm:ptLst>
  <dgm:cxnLst>
    <dgm:cxn modelId="{7B45A501-5C49-4ABE-82AD-87DCC9758855}" srcId="{C4BABA7F-23D1-4B8D-82D1-C529379572FF}" destId="{6C54A938-8C4D-4D43-82F3-86557BD3D08D}" srcOrd="0" destOrd="0" parTransId="{07D94B59-2BF2-4AF4-A2E4-6C2489AE9A20}" sibTransId="{84925AA7-AFE0-48FA-8B51-FA65BDF59D7C}"/>
    <dgm:cxn modelId="{21529F04-9731-3941-8F09-83D3EF866EA8}" type="presOf" srcId="{0CBF1103-BAB4-4E3E-86EF-163D61C1E1ED}" destId="{22DE199C-1D28-4342-A218-0692D2004DA7}" srcOrd="0" destOrd="0" presId="urn:microsoft.com/office/officeart/2016/7/layout/VerticalDownArrowProcess"/>
    <dgm:cxn modelId="{C5E77406-721D-4DE6-BBC5-7900996A766C}" srcId="{0CBF1103-BAB4-4E3E-86EF-163D61C1E1ED}" destId="{55D4B7AC-6545-48C7-AB74-5F6833913431}" srcOrd="4" destOrd="0" parTransId="{04CC9CB4-EB26-41AA-B614-2E14CE1EAAA7}" sibTransId="{5C25D54E-9285-4AE9-ABBA-3459980B4582}"/>
    <dgm:cxn modelId="{1B55310A-9872-421A-B303-1484DD4BE2F7}" srcId="{55D4B7AC-6545-48C7-AB74-5F6833913431}" destId="{46E15DB1-FB00-437B-87BD-F60894BD5BFD}" srcOrd="0" destOrd="0" parTransId="{9B5A9E8F-54A4-4D3B-A44A-537C27D00006}" sibTransId="{E2F3596B-144D-441E-9B2C-C26666D32BBA}"/>
    <dgm:cxn modelId="{B7438712-A061-A747-AA2E-0F14A27E39B3}" type="presOf" srcId="{C4BABA7F-23D1-4B8D-82D1-C529379572FF}" destId="{782C5ADA-FB67-414C-898F-A7C329BF9EE3}" srcOrd="1" destOrd="0" presId="urn:microsoft.com/office/officeart/2016/7/layout/VerticalDownArrowProcess"/>
    <dgm:cxn modelId="{F04E2019-0A3D-FA4E-A5A5-788D880491D3}" type="presOf" srcId="{4048CF80-4FA2-4087-8673-63854AB8C8B9}" destId="{8C97A66B-D859-9245-B7DC-2B23C09875A0}" srcOrd="1" destOrd="0" presId="urn:microsoft.com/office/officeart/2016/7/layout/VerticalDownArrowProcess"/>
    <dgm:cxn modelId="{09F3CC1E-9716-4CA6-90C8-571528A91C34}" srcId="{07DD8210-A589-4837-B4F9-A4973C3A2D33}" destId="{8DE57680-D1C3-4EF2-84F3-73203D8AED33}" srcOrd="0" destOrd="0" parTransId="{9392DDB9-EA37-4544-900A-4430AD102D31}" sibTransId="{B81C6055-2DF4-4C0C-8314-DA0344E3581B}"/>
    <dgm:cxn modelId="{2FE9D821-6803-B84D-8EA5-89F5414BEBAA}" type="presOf" srcId="{C4BABA7F-23D1-4B8D-82D1-C529379572FF}" destId="{CDCF7B79-FC8A-6846-89F6-AF4C4D4A1A32}" srcOrd="0" destOrd="0" presId="urn:microsoft.com/office/officeart/2016/7/layout/VerticalDownArrowProcess"/>
    <dgm:cxn modelId="{BACBA52E-A816-BB40-A8E8-878E819F8774}" type="presOf" srcId="{4048CF80-4FA2-4087-8673-63854AB8C8B9}" destId="{DA45D395-2B9C-8A42-A9DA-007D0F4A8DE8}" srcOrd="0" destOrd="0" presId="urn:microsoft.com/office/officeart/2016/7/layout/VerticalDownArrowProcess"/>
    <dgm:cxn modelId="{CDD3C936-A088-4A30-9CC6-DDDC001C0C8F}" srcId="{1661F6BC-4E89-4AC5-937F-34D40A0859A9}" destId="{3268CB90-E7BD-4C30-B6D9-CBE3DA41136C}" srcOrd="0" destOrd="0" parTransId="{CD5747E7-4F54-4628-941C-6D73F285DD4C}" sibTransId="{CA0C4C57-29D2-407C-97DC-125F10E69F32}"/>
    <dgm:cxn modelId="{5B1A5C48-9987-9947-B6D3-F3340B866344}" type="presOf" srcId="{46E15DB1-FB00-437B-87BD-F60894BD5BFD}" destId="{2864D2B7-2A6B-7049-9A87-463724DB4E3A}" srcOrd="0" destOrd="0" presId="urn:microsoft.com/office/officeart/2016/7/layout/VerticalDownArrowProcess"/>
    <dgm:cxn modelId="{9EDCA34B-17DA-384D-BD63-D948C1464071}" type="presOf" srcId="{07DD8210-A589-4837-B4F9-A4973C3A2D33}" destId="{0D808817-DBE7-F544-B239-86E60657B7E3}" srcOrd="0" destOrd="0" presId="urn:microsoft.com/office/officeart/2016/7/layout/VerticalDownArrowProcess"/>
    <dgm:cxn modelId="{DB0BA65C-88CC-E441-92A9-C9E5A039379C}" type="presOf" srcId="{3268CB90-E7BD-4C30-B6D9-CBE3DA41136C}" destId="{2C5976A5-C224-E942-B60D-EE98C2E74855}" srcOrd="0" destOrd="0" presId="urn:microsoft.com/office/officeart/2016/7/layout/VerticalDownArrowProcess"/>
    <dgm:cxn modelId="{16D59A71-9647-5D44-A5F5-6763B193CFE7}" type="presOf" srcId="{2E5CAFC6-89E6-4234-AFE1-E5BDE1181536}" destId="{DDF96F5C-EB7E-C54D-AA19-AF9F76212B74}" srcOrd="0" destOrd="0" presId="urn:microsoft.com/office/officeart/2016/7/layout/VerticalDownArrowProcess"/>
    <dgm:cxn modelId="{88E4597F-7776-BC41-B229-372E32F15F75}" type="presOf" srcId="{1661F6BC-4E89-4AC5-937F-34D40A0859A9}" destId="{4BCD4672-F503-A340-84F2-DCED8B4EFADE}" srcOrd="0" destOrd="0" presId="urn:microsoft.com/office/officeart/2016/7/layout/VerticalDownArrowProcess"/>
    <dgm:cxn modelId="{83F2747F-2D2C-5740-9D18-4833BD3EDC7D}" type="presOf" srcId="{71FC0F24-A8E5-40B7-8D3E-FEB06810B6D1}" destId="{893DF8CA-BF20-384D-ACED-A6826FE01DC7}" srcOrd="0" destOrd="0" presId="urn:microsoft.com/office/officeart/2016/7/layout/VerticalDownArrowProcess"/>
    <dgm:cxn modelId="{6AB4E4B2-4124-40D4-B447-EB01B78E9905}" srcId="{2E5CAFC6-89E6-4234-AFE1-E5BDE1181536}" destId="{30E73966-F74A-4D90-8D62-F73A05E0658B}" srcOrd="0" destOrd="0" parTransId="{02327A21-061E-4F47-A1B7-B3F1009395D5}" sibTransId="{2645BFDA-5256-4069-A35B-77A1A12F1AB7}"/>
    <dgm:cxn modelId="{4E77F2B2-0D28-724A-A156-31AD5DCD8252}" type="presOf" srcId="{07DD8210-A589-4837-B4F9-A4973C3A2D33}" destId="{79932295-96E3-E944-AC8E-84D525475461}" srcOrd="1" destOrd="0" presId="urn:microsoft.com/office/officeart/2016/7/layout/VerticalDownArrowProcess"/>
    <dgm:cxn modelId="{C24E57B3-6C3F-496E-9D6B-34F011366CC3}" srcId="{0CBF1103-BAB4-4E3E-86EF-163D61C1E1ED}" destId="{1661F6BC-4E89-4AC5-937F-34D40A0859A9}" srcOrd="5" destOrd="0" parTransId="{10F24499-7892-45B3-A225-06E80A18822C}" sibTransId="{79FFA7C4-2388-427E-89B8-31518A671E23}"/>
    <dgm:cxn modelId="{9CE814C2-7B50-AA4F-9F66-B5D4B4897998}" type="presOf" srcId="{55D4B7AC-6545-48C7-AB74-5F6833913431}" destId="{58260627-B68A-5D48-AAF5-74D09C8C87ED}" srcOrd="1" destOrd="0" presId="urn:microsoft.com/office/officeart/2016/7/layout/VerticalDownArrowProcess"/>
    <dgm:cxn modelId="{C177CEC5-C1A9-4F4B-A02E-A8AFE7204A0C}" type="presOf" srcId="{30E73966-F74A-4D90-8D62-F73A05E0658B}" destId="{88DC6605-6CAE-9447-A908-167DEC4B7788}" srcOrd="0" destOrd="0" presId="urn:microsoft.com/office/officeart/2016/7/layout/VerticalDownArrowProcess"/>
    <dgm:cxn modelId="{0A1726C7-B784-1344-A118-C786ED211152}" type="presOf" srcId="{6C54A938-8C4D-4D43-82F3-86557BD3D08D}" destId="{1215CC98-AC14-EC46-8819-ECC171A49C2F}" srcOrd="0" destOrd="0" presId="urn:microsoft.com/office/officeart/2016/7/layout/VerticalDownArrowProcess"/>
    <dgm:cxn modelId="{214242EA-1AE4-491D-9075-27FD7FDE38FB}" srcId="{0CBF1103-BAB4-4E3E-86EF-163D61C1E1ED}" destId="{4048CF80-4FA2-4087-8673-63854AB8C8B9}" srcOrd="1" destOrd="0" parTransId="{FB78540C-D461-4162-BB2D-1392C7F639F0}" sibTransId="{EDDA9356-19B2-48E3-B343-B0585BBF9D81}"/>
    <dgm:cxn modelId="{CB5918EB-9DC9-B445-8FAF-C1FD11742301}" type="presOf" srcId="{55D4B7AC-6545-48C7-AB74-5F6833913431}" destId="{2CFE98F7-E8C9-7848-8F62-1A42668F2F29}" srcOrd="0" destOrd="0" presId="urn:microsoft.com/office/officeart/2016/7/layout/VerticalDownArrowProcess"/>
    <dgm:cxn modelId="{6D6589EB-E1F5-4A45-8ACC-FCDB79E4F61A}" srcId="{4048CF80-4FA2-4087-8673-63854AB8C8B9}" destId="{71FC0F24-A8E5-40B7-8D3E-FEB06810B6D1}" srcOrd="0" destOrd="0" parTransId="{D6CAE7BC-EAFC-46C2-86EB-355FB76B7C18}" sibTransId="{399B77FE-E247-4A9C-B7B2-79F1849ED9BB}"/>
    <dgm:cxn modelId="{B859B8EC-69DF-AC4C-AC2D-0B5091009981}" type="presOf" srcId="{2E5CAFC6-89E6-4234-AFE1-E5BDE1181536}" destId="{C34D10D2-0BFA-1E43-AA14-0C239425831C}" srcOrd="1" destOrd="0" presId="urn:microsoft.com/office/officeart/2016/7/layout/VerticalDownArrowProcess"/>
    <dgm:cxn modelId="{4C5905F0-EA69-4181-B1FF-BD47FE6D0497}" srcId="{0CBF1103-BAB4-4E3E-86EF-163D61C1E1ED}" destId="{C4BABA7F-23D1-4B8D-82D1-C529379572FF}" srcOrd="0" destOrd="0" parTransId="{38A4DD3D-C5FD-48DD-8AFB-45EC83F7F1B5}" sibTransId="{EDE47AEE-169E-43A1-9A18-26F8A2C269E3}"/>
    <dgm:cxn modelId="{6F85C9F5-0615-DE47-9F1A-E21C2BA1D94C}" type="presOf" srcId="{8DE57680-D1C3-4EF2-84F3-73203D8AED33}" destId="{D5624D3F-3C7A-9148-8796-1C6701250ACE}" srcOrd="0" destOrd="0" presId="urn:microsoft.com/office/officeart/2016/7/layout/VerticalDownArrowProcess"/>
    <dgm:cxn modelId="{BBD3B9F6-0B65-47DC-818C-89FB59A404BB}" srcId="{0CBF1103-BAB4-4E3E-86EF-163D61C1E1ED}" destId="{2E5CAFC6-89E6-4234-AFE1-E5BDE1181536}" srcOrd="2" destOrd="0" parTransId="{F483E1BA-8A35-4854-81B1-3CEE322587C1}" sibTransId="{BECFA4B2-3679-4A29-942D-91F3FD97227F}"/>
    <dgm:cxn modelId="{E732D0F7-6891-47E7-87FF-34D1F1126DFA}" srcId="{0CBF1103-BAB4-4E3E-86EF-163D61C1E1ED}" destId="{07DD8210-A589-4837-B4F9-A4973C3A2D33}" srcOrd="3" destOrd="0" parTransId="{834BA7A5-1C5A-465B-AD14-2D18A0C487BC}" sibTransId="{7CEA18B2-390B-4D0C-843D-9E33B911D1AD}"/>
    <dgm:cxn modelId="{FB396EA9-CE7F-104F-8881-8A9870A4B702}" type="presParOf" srcId="{22DE199C-1D28-4342-A218-0692D2004DA7}" destId="{74FBF2D5-B7C4-1E48-9A78-9578397B0A42}" srcOrd="0" destOrd="0" presId="urn:microsoft.com/office/officeart/2016/7/layout/VerticalDownArrowProcess"/>
    <dgm:cxn modelId="{9444FB97-B944-2F4A-90E0-A0EBBBE44BBE}" type="presParOf" srcId="{74FBF2D5-B7C4-1E48-9A78-9578397B0A42}" destId="{4BCD4672-F503-A340-84F2-DCED8B4EFADE}" srcOrd="0" destOrd="0" presId="urn:microsoft.com/office/officeart/2016/7/layout/VerticalDownArrowProcess"/>
    <dgm:cxn modelId="{20566C20-623D-8447-80EE-3EE00D1EF504}" type="presParOf" srcId="{74FBF2D5-B7C4-1E48-9A78-9578397B0A42}" destId="{2C5976A5-C224-E942-B60D-EE98C2E74855}" srcOrd="1" destOrd="0" presId="urn:microsoft.com/office/officeart/2016/7/layout/VerticalDownArrowProcess"/>
    <dgm:cxn modelId="{541D9CD8-A3C5-B647-A9ED-AE4C620191B3}" type="presParOf" srcId="{22DE199C-1D28-4342-A218-0692D2004DA7}" destId="{6ED6E278-B217-2F42-9143-9EA1863E4F14}" srcOrd="1" destOrd="0" presId="urn:microsoft.com/office/officeart/2016/7/layout/VerticalDownArrowProcess"/>
    <dgm:cxn modelId="{D62037C1-3160-924E-85B8-093AB96ABB34}" type="presParOf" srcId="{22DE199C-1D28-4342-A218-0692D2004DA7}" destId="{AB660116-F466-E34E-B96A-9DD95DC8261B}" srcOrd="2" destOrd="0" presId="urn:microsoft.com/office/officeart/2016/7/layout/VerticalDownArrowProcess"/>
    <dgm:cxn modelId="{CF4C870E-DFE4-E34E-A9AF-4347B7D4CE54}" type="presParOf" srcId="{AB660116-F466-E34E-B96A-9DD95DC8261B}" destId="{2CFE98F7-E8C9-7848-8F62-1A42668F2F29}" srcOrd="0" destOrd="0" presId="urn:microsoft.com/office/officeart/2016/7/layout/VerticalDownArrowProcess"/>
    <dgm:cxn modelId="{D14FAA04-65A3-0742-8F4D-3BEAEC80AD9C}" type="presParOf" srcId="{AB660116-F466-E34E-B96A-9DD95DC8261B}" destId="{58260627-B68A-5D48-AAF5-74D09C8C87ED}" srcOrd="1" destOrd="0" presId="urn:microsoft.com/office/officeart/2016/7/layout/VerticalDownArrowProcess"/>
    <dgm:cxn modelId="{E3625853-0CE9-1349-A062-DF7AB2DF610F}" type="presParOf" srcId="{AB660116-F466-E34E-B96A-9DD95DC8261B}" destId="{2864D2B7-2A6B-7049-9A87-463724DB4E3A}" srcOrd="2" destOrd="0" presId="urn:microsoft.com/office/officeart/2016/7/layout/VerticalDownArrowProcess"/>
    <dgm:cxn modelId="{81D3B27F-3FCD-AC47-B39E-581C1D62070A}" type="presParOf" srcId="{22DE199C-1D28-4342-A218-0692D2004DA7}" destId="{7B75A1C4-6549-BB4B-BADD-1FF139C6B66C}" srcOrd="3" destOrd="0" presId="urn:microsoft.com/office/officeart/2016/7/layout/VerticalDownArrowProcess"/>
    <dgm:cxn modelId="{716F2122-6372-A347-88A4-176E3DA1C208}" type="presParOf" srcId="{22DE199C-1D28-4342-A218-0692D2004DA7}" destId="{D817122B-C25D-3041-A0FF-EFF1DC26D6AD}" srcOrd="4" destOrd="0" presId="urn:microsoft.com/office/officeart/2016/7/layout/VerticalDownArrowProcess"/>
    <dgm:cxn modelId="{0DDB764F-B2A3-1E4F-9FC5-45C651AC24FF}" type="presParOf" srcId="{D817122B-C25D-3041-A0FF-EFF1DC26D6AD}" destId="{0D808817-DBE7-F544-B239-86E60657B7E3}" srcOrd="0" destOrd="0" presId="urn:microsoft.com/office/officeart/2016/7/layout/VerticalDownArrowProcess"/>
    <dgm:cxn modelId="{7D1E123F-4631-654C-A930-248AD311D885}" type="presParOf" srcId="{D817122B-C25D-3041-A0FF-EFF1DC26D6AD}" destId="{79932295-96E3-E944-AC8E-84D525475461}" srcOrd="1" destOrd="0" presId="urn:microsoft.com/office/officeart/2016/7/layout/VerticalDownArrowProcess"/>
    <dgm:cxn modelId="{6D3CF195-BBD3-6149-ADB0-FB617A683ABC}" type="presParOf" srcId="{D817122B-C25D-3041-A0FF-EFF1DC26D6AD}" destId="{D5624D3F-3C7A-9148-8796-1C6701250ACE}" srcOrd="2" destOrd="0" presId="urn:microsoft.com/office/officeart/2016/7/layout/VerticalDownArrowProcess"/>
    <dgm:cxn modelId="{A9E5BA9F-31F4-7749-A1F5-3E60CA9DA485}" type="presParOf" srcId="{22DE199C-1D28-4342-A218-0692D2004DA7}" destId="{AE033320-BC25-A849-ABDA-0407ED247C74}" srcOrd="5" destOrd="0" presId="urn:microsoft.com/office/officeart/2016/7/layout/VerticalDownArrowProcess"/>
    <dgm:cxn modelId="{A7BD2B22-44C5-F74F-A3ED-1176F66B4E5E}" type="presParOf" srcId="{22DE199C-1D28-4342-A218-0692D2004DA7}" destId="{26E16D05-297F-A241-98E0-C6E14D8B5C0B}" srcOrd="6" destOrd="0" presId="urn:microsoft.com/office/officeart/2016/7/layout/VerticalDownArrowProcess"/>
    <dgm:cxn modelId="{A262F494-7FCF-BE46-8DDC-3160F381FBF4}" type="presParOf" srcId="{26E16D05-297F-A241-98E0-C6E14D8B5C0B}" destId="{DDF96F5C-EB7E-C54D-AA19-AF9F76212B74}" srcOrd="0" destOrd="0" presId="urn:microsoft.com/office/officeart/2016/7/layout/VerticalDownArrowProcess"/>
    <dgm:cxn modelId="{C6361BA7-85D8-2240-BA8D-C53E2FD3AAF3}" type="presParOf" srcId="{26E16D05-297F-A241-98E0-C6E14D8B5C0B}" destId="{C34D10D2-0BFA-1E43-AA14-0C239425831C}" srcOrd="1" destOrd="0" presId="urn:microsoft.com/office/officeart/2016/7/layout/VerticalDownArrowProcess"/>
    <dgm:cxn modelId="{584819AE-EA4C-C64F-AD6B-23080111EC6B}" type="presParOf" srcId="{26E16D05-297F-A241-98E0-C6E14D8B5C0B}" destId="{88DC6605-6CAE-9447-A908-167DEC4B7788}" srcOrd="2" destOrd="0" presId="urn:microsoft.com/office/officeart/2016/7/layout/VerticalDownArrowProcess"/>
    <dgm:cxn modelId="{C4B8655E-8C56-E94F-98A1-693014A8B48E}" type="presParOf" srcId="{22DE199C-1D28-4342-A218-0692D2004DA7}" destId="{A9DF21C6-243C-054A-8BE6-FBC7203EA515}" srcOrd="7" destOrd="0" presId="urn:microsoft.com/office/officeart/2016/7/layout/VerticalDownArrowProcess"/>
    <dgm:cxn modelId="{8B579CE5-E752-014F-AAA2-70FF09FCD0D2}" type="presParOf" srcId="{22DE199C-1D28-4342-A218-0692D2004DA7}" destId="{872B468C-DCCE-7D42-9570-95E3001EB9EB}" srcOrd="8" destOrd="0" presId="urn:microsoft.com/office/officeart/2016/7/layout/VerticalDownArrowProcess"/>
    <dgm:cxn modelId="{81C7B028-2BC1-144F-BC2E-38EA4E6476E7}" type="presParOf" srcId="{872B468C-DCCE-7D42-9570-95E3001EB9EB}" destId="{DA45D395-2B9C-8A42-A9DA-007D0F4A8DE8}" srcOrd="0" destOrd="0" presId="urn:microsoft.com/office/officeart/2016/7/layout/VerticalDownArrowProcess"/>
    <dgm:cxn modelId="{D3D94E7E-7D53-064D-A6C8-C64505E1C250}" type="presParOf" srcId="{872B468C-DCCE-7D42-9570-95E3001EB9EB}" destId="{8C97A66B-D859-9245-B7DC-2B23C09875A0}" srcOrd="1" destOrd="0" presId="urn:microsoft.com/office/officeart/2016/7/layout/VerticalDownArrowProcess"/>
    <dgm:cxn modelId="{98FBCA03-85CB-B34C-902F-B6E120B404FB}" type="presParOf" srcId="{872B468C-DCCE-7D42-9570-95E3001EB9EB}" destId="{893DF8CA-BF20-384D-ACED-A6826FE01DC7}" srcOrd="2" destOrd="0" presId="urn:microsoft.com/office/officeart/2016/7/layout/VerticalDownArrowProcess"/>
    <dgm:cxn modelId="{407935C8-1B11-F847-8865-109C3154F9AA}" type="presParOf" srcId="{22DE199C-1D28-4342-A218-0692D2004DA7}" destId="{745035C1-AF6A-5444-9352-F22E282AC56A}" srcOrd="9" destOrd="0" presId="urn:microsoft.com/office/officeart/2016/7/layout/VerticalDownArrowProcess"/>
    <dgm:cxn modelId="{8D2EAC91-56ED-814C-AD2A-08734489F970}" type="presParOf" srcId="{22DE199C-1D28-4342-A218-0692D2004DA7}" destId="{8102DF38-2B93-5E44-9D1B-4D8E5D53487F}" srcOrd="10" destOrd="0" presId="urn:microsoft.com/office/officeart/2016/7/layout/VerticalDownArrowProcess"/>
    <dgm:cxn modelId="{616FEF63-CC28-844D-9CE2-5843BFA12776}" type="presParOf" srcId="{8102DF38-2B93-5E44-9D1B-4D8E5D53487F}" destId="{CDCF7B79-FC8A-6846-89F6-AF4C4D4A1A32}" srcOrd="0" destOrd="0" presId="urn:microsoft.com/office/officeart/2016/7/layout/VerticalDownArrowProcess"/>
    <dgm:cxn modelId="{A083FD0F-A899-9D47-8F3F-4C292186CD4E}" type="presParOf" srcId="{8102DF38-2B93-5E44-9D1B-4D8E5D53487F}" destId="{782C5ADA-FB67-414C-898F-A7C329BF9EE3}" srcOrd="1" destOrd="0" presId="urn:microsoft.com/office/officeart/2016/7/layout/VerticalDownArrowProcess"/>
    <dgm:cxn modelId="{E3837EC5-9A1F-A349-8DC9-13E1092417CA}" type="presParOf" srcId="{8102DF38-2B93-5E44-9D1B-4D8E5D53487F}" destId="{1215CC98-AC14-EC46-8819-ECC171A49C2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0C3B6-E130-492F-8FC4-02C7E2FB65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7B9689-E9CC-4C88-A586-F60358AB2A5E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2F00905F-9882-4699-B885-CC884C84C6D7}" type="parTrans" cxnId="{DD194660-9E7E-42DF-9CF0-BB4F9AE3A01F}">
      <dgm:prSet/>
      <dgm:spPr/>
      <dgm:t>
        <a:bodyPr/>
        <a:lstStyle/>
        <a:p>
          <a:endParaRPr lang="en-US"/>
        </a:p>
      </dgm:t>
    </dgm:pt>
    <dgm:pt modelId="{E3FF1DBD-33FE-46C7-9F0E-CE5864B3EDE8}" type="sibTrans" cxnId="{DD194660-9E7E-42DF-9CF0-BB4F9AE3A01F}">
      <dgm:prSet/>
      <dgm:spPr/>
      <dgm:t>
        <a:bodyPr/>
        <a:lstStyle/>
        <a:p>
          <a:endParaRPr lang="en-US"/>
        </a:p>
      </dgm:t>
    </dgm:pt>
    <dgm:pt modelId="{F1FA083B-4D50-4B5E-9CE6-B0BF48B0E28D}">
      <dgm:prSet/>
      <dgm:spPr/>
      <dgm:t>
        <a:bodyPr/>
        <a:lstStyle/>
        <a:p>
          <a:r>
            <a:rPr lang="en-US"/>
            <a:t>Random Forest Regression</a:t>
          </a:r>
        </a:p>
      </dgm:t>
    </dgm:pt>
    <dgm:pt modelId="{17437496-5663-444F-9B9B-24FF6CAF2949}" type="parTrans" cxnId="{8C53F1E5-D4B8-4E7F-A9D9-C55A60FA0CF4}">
      <dgm:prSet/>
      <dgm:spPr/>
      <dgm:t>
        <a:bodyPr/>
        <a:lstStyle/>
        <a:p>
          <a:endParaRPr lang="en-US"/>
        </a:p>
      </dgm:t>
    </dgm:pt>
    <dgm:pt modelId="{5A40ECEA-E038-4693-8464-4D8B9951CB74}" type="sibTrans" cxnId="{8C53F1E5-D4B8-4E7F-A9D9-C55A60FA0CF4}">
      <dgm:prSet/>
      <dgm:spPr/>
      <dgm:t>
        <a:bodyPr/>
        <a:lstStyle/>
        <a:p>
          <a:endParaRPr lang="en-US"/>
        </a:p>
      </dgm:t>
    </dgm:pt>
    <dgm:pt modelId="{6AB7F525-C0E0-4F2B-B422-15C93BEB8A97}">
      <dgm:prSet/>
      <dgm:spPr/>
      <dgm:t>
        <a:bodyPr/>
        <a:lstStyle/>
        <a:p>
          <a:r>
            <a:rPr lang="en-US" dirty="0"/>
            <a:t>Gradient Boost Tree Regression</a:t>
          </a:r>
        </a:p>
      </dgm:t>
    </dgm:pt>
    <dgm:pt modelId="{97AAA9AE-21EC-4671-AF4C-DD000A9EE02E}" type="parTrans" cxnId="{981373A0-2C6E-40D1-9F7E-FC015B53B861}">
      <dgm:prSet/>
      <dgm:spPr/>
      <dgm:t>
        <a:bodyPr/>
        <a:lstStyle/>
        <a:p>
          <a:endParaRPr lang="en-US"/>
        </a:p>
      </dgm:t>
    </dgm:pt>
    <dgm:pt modelId="{3081FDD4-23B2-4044-9871-FE2AB932E016}" type="sibTrans" cxnId="{981373A0-2C6E-40D1-9F7E-FC015B53B861}">
      <dgm:prSet/>
      <dgm:spPr/>
      <dgm:t>
        <a:bodyPr/>
        <a:lstStyle/>
        <a:p>
          <a:endParaRPr lang="en-US"/>
        </a:p>
      </dgm:t>
    </dgm:pt>
    <dgm:pt modelId="{1B44B90F-55A1-154E-BFDE-90D3E88D2821}" type="pres">
      <dgm:prSet presAssocID="{3760C3B6-E130-492F-8FC4-02C7E2FB6535}" presName="linear" presStyleCnt="0">
        <dgm:presLayoutVars>
          <dgm:animLvl val="lvl"/>
          <dgm:resizeHandles val="exact"/>
        </dgm:presLayoutVars>
      </dgm:prSet>
      <dgm:spPr/>
    </dgm:pt>
    <dgm:pt modelId="{604FF5D8-FCA5-294F-928D-81395300A651}" type="pres">
      <dgm:prSet presAssocID="{987B9689-E9CC-4C88-A586-F60358AB2A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FC0D2F-8603-A346-803E-4B541042544A}" type="pres">
      <dgm:prSet presAssocID="{E3FF1DBD-33FE-46C7-9F0E-CE5864B3EDE8}" presName="spacer" presStyleCnt="0"/>
      <dgm:spPr/>
    </dgm:pt>
    <dgm:pt modelId="{39AB16C3-94FD-AE41-8A95-432D64D1D813}" type="pres">
      <dgm:prSet presAssocID="{F1FA083B-4D50-4B5E-9CE6-B0BF48B0E2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6DA1FB-F125-4B4B-A435-F0F11C37D467}" type="pres">
      <dgm:prSet presAssocID="{5A40ECEA-E038-4693-8464-4D8B9951CB74}" presName="spacer" presStyleCnt="0"/>
      <dgm:spPr/>
    </dgm:pt>
    <dgm:pt modelId="{3AC0090C-37DD-0D4A-B661-62152ECD65CB}" type="pres">
      <dgm:prSet presAssocID="{6AB7F525-C0E0-4F2B-B422-15C93BEB8A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DFA712-274A-BA4B-A057-B935E27BAE1C}" type="presOf" srcId="{6AB7F525-C0E0-4F2B-B422-15C93BEB8A97}" destId="{3AC0090C-37DD-0D4A-B661-62152ECD65CB}" srcOrd="0" destOrd="0" presId="urn:microsoft.com/office/officeart/2005/8/layout/vList2"/>
    <dgm:cxn modelId="{BEFEA64C-DC74-7243-B1EC-7EFD8F0A17E9}" type="presOf" srcId="{987B9689-E9CC-4C88-A586-F60358AB2A5E}" destId="{604FF5D8-FCA5-294F-928D-81395300A651}" srcOrd="0" destOrd="0" presId="urn:microsoft.com/office/officeart/2005/8/layout/vList2"/>
    <dgm:cxn modelId="{DD194660-9E7E-42DF-9CF0-BB4F9AE3A01F}" srcId="{3760C3B6-E130-492F-8FC4-02C7E2FB6535}" destId="{987B9689-E9CC-4C88-A586-F60358AB2A5E}" srcOrd="0" destOrd="0" parTransId="{2F00905F-9882-4699-B885-CC884C84C6D7}" sibTransId="{E3FF1DBD-33FE-46C7-9F0E-CE5864B3EDE8}"/>
    <dgm:cxn modelId="{981373A0-2C6E-40D1-9F7E-FC015B53B861}" srcId="{3760C3B6-E130-492F-8FC4-02C7E2FB6535}" destId="{6AB7F525-C0E0-4F2B-B422-15C93BEB8A97}" srcOrd="2" destOrd="0" parTransId="{97AAA9AE-21EC-4671-AF4C-DD000A9EE02E}" sibTransId="{3081FDD4-23B2-4044-9871-FE2AB932E016}"/>
    <dgm:cxn modelId="{39C167D8-719B-C242-95F7-ECA3A6A253AC}" type="presOf" srcId="{3760C3B6-E130-492F-8FC4-02C7E2FB6535}" destId="{1B44B90F-55A1-154E-BFDE-90D3E88D2821}" srcOrd="0" destOrd="0" presId="urn:microsoft.com/office/officeart/2005/8/layout/vList2"/>
    <dgm:cxn modelId="{8C53F1E5-D4B8-4E7F-A9D9-C55A60FA0CF4}" srcId="{3760C3B6-E130-492F-8FC4-02C7E2FB6535}" destId="{F1FA083B-4D50-4B5E-9CE6-B0BF48B0E28D}" srcOrd="1" destOrd="0" parTransId="{17437496-5663-444F-9B9B-24FF6CAF2949}" sibTransId="{5A40ECEA-E038-4693-8464-4D8B9951CB74}"/>
    <dgm:cxn modelId="{423BC5EB-7D91-9447-9E23-3B8E54C81653}" type="presOf" srcId="{F1FA083B-4D50-4B5E-9CE6-B0BF48B0E28D}" destId="{39AB16C3-94FD-AE41-8A95-432D64D1D813}" srcOrd="0" destOrd="0" presId="urn:microsoft.com/office/officeart/2005/8/layout/vList2"/>
    <dgm:cxn modelId="{DD7CC3AE-27FE-8942-99B9-BC86F9D0DA20}" type="presParOf" srcId="{1B44B90F-55A1-154E-BFDE-90D3E88D2821}" destId="{604FF5D8-FCA5-294F-928D-81395300A651}" srcOrd="0" destOrd="0" presId="urn:microsoft.com/office/officeart/2005/8/layout/vList2"/>
    <dgm:cxn modelId="{66762264-1242-964B-81C9-199A7145D71C}" type="presParOf" srcId="{1B44B90F-55A1-154E-BFDE-90D3E88D2821}" destId="{F3FC0D2F-8603-A346-803E-4B541042544A}" srcOrd="1" destOrd="0" presId="urn:microsoft.com/office/officeart/2005/8/layout/vList2"/>
    <dgm:cxn modelId="{8CA86646-5DB4-1E47-B2B5-BB0980D7B1A6}" type="presParOf" srcId="{1B44B90F-55A1-154E-BFDE-90D3E88D2821}" destId="{39AB16C3-94FD-AE41-8A95-432D64D1D813}" srcOrd="2" destOrd="0" presId="urn:microsoft.com/office/officeart/2005/8/layout/vList2"/>
    <dgm:cxn modelId="{4C6ACEBF-8CE7-7148-BEA0-F6D1C21515C0}" type="presParOf" srcId="{1B44B90F-55A1-154E-BFDE-90D3E88D2821}" destId="{606DA1FB-F125-4B4B-A435-F0F11C37D467}" srcOrd="3" destOrd="0" presId="urn:microsoft.com/office/officeart/2005/8/layout/vList2"/>
    <dgm:cxn modelId="{64EF15E1-14B6-F248-8A34-DA46DCEED559}" type="presParOf" srcId="{1B44B90F-55A1-154E-BFDE-90D3E88D2821}" destId="{3AC0090C-37DD-0D4A-B661-62152ECD65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21806E-7F3D-415D-A759-4A4F0C45F63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87B93D-1EE9-4C6B-BE1A-FEE07B7CD2E2}">
      <dgm:prSet/>
      <dgm:spPr/>
      <dgm:t>
        <a:bodyPr/>
        <a:lstStyle/>
        <a:p>
          <a:r>
            <a:rPr lang="en-US"/>
            <a:t>Supervised learning algorithm that uses ensemble learning method for regression</a:t>
          </a:r>
        </a:p>
      </dgm:t>
    </dgm:pt>
    <dgm:pt modelId="{7C9510F1-A8FA-4A56-A421-74B5021577AB}" type="parTrans" cxnId="{E2AEB64D-C683-4614-972C-1ADAAED7E647}">
      <dgm:prSet/>
      <dgm:spPr/>
      <dgm:t>
        <a:bodyPr/>
        <a:lstStyle/>
        <a:p>
          <a:endParaRPr lang="en-US"/>
        </a:p>
      </dgm:t>
    </dgm:pt>
    <dgm:pt modelId="{FE8B92B9-9381-4A1E-94E7-953503EDDF65}" type="sibTrans" cxnId="{E2AEB64D-C683-4614-972C-1ADAAED7E647}">
      <dgm:prSet/>
      <dgm:spPr/>
      <dgm:t>
        <a:bodyPr/>
        <a:lstStyle/>
        <a:p>
          <a:endParaRPr lang="en-US"/>
        </a:p>
      </dgm:t>
    </dgm:pt>
    <dgm:pt modelId="{383846D4-BCC9-434B-AE6E-8701963C9F92}">
      <dgm:prSet/>
      <dgm:spPr/>
      <dgm:t>
        <a:bodyPr/>
        <a:lstStyle/>
        <a:p>
          <a:r>
            <a:rPr lang="en-US"/>
            <a:t>Operates by constructing several decision trees during training and outputs the prediction of all the trees</a:t>
          </a:r>
        </a:p>
      </dgm:t>
    </dgm:pt>
    <dgm:pt modelId="{A960A570-2D56-433A-ABDB-4467E6781DC4}" type="parTrans" cxnId="{B965C9BB-5EF2-45F4-B22F-1B3FDA0E4195}">
      <dgm:prSet/>
      <dgm:spPr/>
      <dgm:t>
        <a:bodyPr/>
        <a:lstStyle/>
        <a:p>
          <a:endParaRPr lang="en-US"/>
        </a:p>
      </dgm:t>
    </dgm:pt>
    <dgm:pt modelId="{339691B1-1F6A-48A8-BAD4-31E17CBFCF4F}" type="sibTrans" cxnId="{B965C9BB-5EF2-45F4-B22F-1B3FDA0E4195}">
      <dgm:prSet/>
      <dgm:spPr/>
      <dgm:t>
        <a:bodyPr/>
        <a:lstStyle/>
        <a:p>
          <a:endParaRPr lang="en-US"/>
        </a:p>
      </dgm:t>
    </dgm:pt>
    <dgm:pt modelId="{2A106CC8-C282-FE4D-8C69-5907C04B98DE}" type="pres">
      <dgm:prSet presAssocID="{5921806E-7F3D-415D-A759-4A4F0C45F631}" presName="vert0" presStyleCnt="0">
        <dgm:presLayoutVars>
          <dgm:dir/>
          <dgm:animOne val="branch"/>
          <dgm:animLvl val="lvl"/>
        </dgm:presLayoutVars>
      </dgm:prSet>
      <dgm:spPr/>
    </dgm:pt>
    <dgm:pt modelId="{0D9C3AA9-75E3-BA4D-B091-D5510FD19716}" type="pres">
      <dgm:prSet presAssocID="{8187B93D-1EE9-4C6B-BE1A-FEE07B7CD2E2}" presName="thickLine" presStyleLbl="alignNode1" presStyleIdx="0" presStyleCnt="2"/>
      <dgm:spPr/>
    </dgm:pt>
    <dgm:pt modelId="{9EBF7E74-D058-2241-99A1-20A78858DEB9}" type="pres">
      <dgm:prSet presAssocID="{8187B93D-1EE9-4C6B-BE1A-FEE07B7CD2E2}" presName="horz1" presStyleCnt="0"/>
      <dgm:spPr/>
    </dgm:pt>
    <dgm:pt modelId="{41201B96-3B4E-A24D-9DE8-1C311BC59813}" type="pres">
      <dgm:prSet presAssocID="{8187B93D-1EE9-4C6B-BE1A-FEE07B7CD2E2}" presName="tx1" presStyleLbl="revTx" presStyleIdx="0" presStyleCnt="2"/>
      <dgm:spPr/>
    </dgm:pt>
    <dgm:pt modelId="{9446A362-2B58-6C48-A328-0975BDE1564A}" type="pres">
      <dgm:prSet presAssocID="{8187B93D-1EE9-4C6B-BE1A-FEE07B7CD2E2}" presName="vert1" presStyleCnt="0"/>
      <dgm:spPr/>
    </dgm:pt>
    <dgm:pt modelId="{D6D4F186-C756-FF40-BD33-9FC431CE8422}" type="pres">
      <dgm:prSet presAssocID="{383846D4-BCC9-434B-AE6E-8701963C9F92}" presName="thickLine" presStyleLbl="alignNode1" presStyleIdx="1" presStyleCnt="2"/>
      <dgm:spPr/>
    </dgm:pt>
    <dgm:pt modelId="{03435AB6-A3C3-D946-9803-F9C6EF828B4B}" type="pres">
      <dgm:prSet presAssocID="{383846D4-BCC9-434B-AE6E-8701963C9F92}" presName="horz1" presStyleCnt="0"/>
      <dgm:spPr/>
    </dgm:pt>
    <dgm:pt modelId="{6714A9F3-0BF2-1C43-A7C1-46A6338DB621}" type="pres">
      <dgm:prSet presAssocID="{383846D4-BCC9-434B-AE6E-8701963C9F92}" presName="tx1" presStyleLbl="revTx" presStyleIdx="1" presStyleCnt="2"/>
      <dgm:spPr/>
    </dgm:pt>
    <dgm:pt modelId="{E21A0207-2D85-6E4B-AD25-53E4C9567642}" type="pres">
      <dgm:prSet presAssocID="{383846D4-BCC9-434B-AE6E-8701963C9F92}" presName="vert1" presStyleCnt="0"/>
      <dgm:spPr/>
    </dgm:pt>
  </dgm:ptLst>
  <dgm:cxnLst>
    <dgm:cxn modelId="{3E74D108-6314-5B48-BE96-2E79250EFE54}" type="presOf" srcId="{383846D4-BCC9-434B-AE6E-8701963C9F92}" destId="{6714A9F3-0BF2-1C43-A7C1-46A6338DB621}" srcOrd="0" destOrd="0" presId="urn:microsoft.com/office/officeart/2008/layout/LinedList"/>
    <dgm:cxn modelId="{E2AEB64D-C683-4614-972C-1ADAAED7E647}" srcId="{5921806E-7F3D-415D-A759-4A4F0C45F631}" destId="{8187B93D-1EE9-4C6B-BE1A-FEE07B7CD2E2}" srcOrd="0" destOrd="0" parTransId="{7C9510F1-A8FA-4A56-A421-74B5021577AB}" sibTransId="{FE8B92B9-9381-4A1E-94E7-953503EDDF65}"/>
    <dgm:cxn modelId="{5369739B-3D53-D54A-921D-F8700048658C}" type="presOf" srcId="{5921806E-7F3D-415D-A759-4A4F0C45F631}" destId="{2A106CC8-C282-FE4D-8C69-5907C04B98DE}" srcOrd="0" destOrd="0" presId="urn:microsoft.com/office/officeart/2008/layout/LinedList"/>
    <dgm:cxn modelId="{B965C9BB-5EF2-45F4-B22F-1B3FDA0E4195}" srcId="{5921806E-7F3D-415D-A759-4A4F0C45F631}" destId="{383846D4-BCC9-434B-AE6E-8701963C9F92}" srcOrd="1" destOrd="0" parTransId="{A960A570-2D56-433A-ABDB-4467E6781DC4}" sibTransId="{339691B1-1F6A-48A8-BAD4-31E17CBFCF4F}"/>
    <dgm:cxn modelId="{3F9DA6DB-3208-C444-906C-02BF5B6297D5}" type="presOf" srcId="{8187B93D-1EE9-4C6B-BE1A-FEE07B7CD2E2}" destId="{41201B96-3B4E-A24D-9DE8-1C311BC59813}" srcOrd="0" destOrd="0" presId="urn:microsoft.com/office/officeart/2008/layout/LinedList"/>
    <dgm:cxn modelId="{C0E5AB87-632F-F442-91C5-54ADE03DF190}" type="presParOf" srcId="{2A106CC8-C282-FE4D-8C69-5907C04B98DE}" destId="{0D9C3AA9-75E3-BA4D-B091-D5510FD19716}" srcOrd="0" destOrd="0" presId="urn:microsoft.com/office/officeart/2008/layout/LinedList"/>
    <dgm:cxn modelId="{0008B893-87FA-834C-A894-9BF7B5408F3E}" type="presParOf" srcId="{2A106CC8-C282-FE4D-8C69-5907C04B98DE}" destId="{9EBF7E74-D058-2241-99A1-20A78858DEB9}" srcOrd="1" destOrd="0" presId="urn:microsoft.com/office/officeart/2008/layout/LinedList"/>
    <dgm:cxn modelId="{9D9F3C57-4F24-8547-B80F-2067E59A33C6}" type="presParOf" srcId="{9EBF7E74-D058-2241-99A1-20A78858DEB9}" destId="{41201B96-3B4E-A24D-9DE8-1C311BC59813}" srcOrd="0" destOrd="0" presId="urn:microsoft.com/office/officeart/2008/layout/LinedList"/>
    <dgm:cxn modelId="{5BC4FC3B-A0E1-754B-BD96-3B1EF044F51B}" type="presParOf" srcId="{9EBF7E74-D058-2241-99A1-20A78858DEB9}" destId="{9446A362-2B58-6C48-A328-0975BDE1564A}" srcOrd="1" destOrd="0" presId="urn:microsoft.com/office/officeart/2008/layout/LinedList"/>
    <dgm:cxn modelId="{2855BCD2-9783-3D4C-8D2E-0D9FEA16D9F0}" type="presParOf" srcId="{2A106CC8-C282-FE4D-8C69-5907C04B98DE}" destId="{D6D4F186-C756-FF40-BD33-9FC431CE8422}" srcOrd="2" destOrd="0" presId="urn:microsoft.com/office/officeart/2008/layout/LinedList"/>
    <dgm:cxn modelId="{BACA9BFD-5D02-274E-8CC7-A1C9D0F0F89B}" type="presParOf" srcId="{2A106CC8-C282-FE4D-8C69-5907C04B98DE}" destId="{03435AB6-A3C3-D946-9803-F9C6EF828B4B}" srcOrd="3" destOrd="0" presId="urn:microsoft.com/office/officeart/2008/layout/LinedList"/>
    <dgm:cxn modelId="{FAF94850-D594-F949-B2A8-D8F0375552AC}" type="presParOf" srcId="{03435AB6-A3C3-D946-9803-F9C6EF828B4B}" destId="{6714A9F3-0BF2-1C43-A7C1-46A6338DB621}" srcOrd="0" destOrd="0" presId="urn:microsoft.com/office/officeart/2008/layout/LinedList"/>
    <dgm:cxn modelId="{F7FFA390-B11F-F24E-8FF1-343B0A12969E}" type="presParOf" srcId="{03435AB6-A3C3-D946-9803-F9C6EF828B4B}" destId="{E21A0207-2D85-6E4B-AD25-53E4C95676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4613F9-5D02-4FF2-B97C-AF649D7C255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3AB65-D611-4ADA-BA03-7A7468025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Simplest and most used form of regression analysis</a:t>
          </a:r>
        </a:p>
      </dgm:t>
    </dgm:pt>
    <dgm:pt modelId="{6B8BEF82-CF15-431E-8E9B-B1C2D6BC27A2}" type="parTrans" cxnId="{74A3ABB4-2DEF-4052-A8AE-59213B066C7A}">
      <dgm:prSet/>
      <dgm:spPr/>
      <dgm:t>
        <a:bodyPr/>
        <a:lstStyle/>
        <a:p>
          <a:endParaRPr lang="en-US"/>
        </a:p>
      </dgm:t>
    </dgm:pt>
    <dgm:pt modelId="{6BD09FB9-293B-4A4C-9063-DCB40A60FE9A}" type="sibTrans" cxnId="{74A3ABB4-2DEF-4052-A8AE-59213B066C7A}">
      <dgm:prSet/>
      <dgm:spPr/>
      <dgm:t>
        <a:bodyPr/>
        <a:lstStyle/>
        <a:p>
          <a:endParaRPr lang="en-US"/>
        </a:p>
      </dgm:t>
    </dgm:pt>
    <dgm:pt modelId="{3E894035-6728-4924-82F7-21FA089FF5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Supervised machine learning model</a:t>
          </a:r>
        </a:p>
      </dgm:t>
    </dgm:pt>
    <dgm:pt modelId="{7DAEE678-7A02-496D-B872-EF9C0CD2DE91}" type="parTrans" cxnId="{D5EB2E49-50EA-48E4-8D86-612CFA7CCD2D}">
      <dgm:prSet/>
      <dgm:spPr/>
      <dgm:t>
        <a:bodyPr/>
        <a:lstStyle/>
        <a:p>
          <a:endParaRPr lang="en-US"/>
        </a:p>
      </dgm:t>
    </dgm:pt>
    <dgm:pt modelId="{3CCDCF61-37A0-4DAF-B6FE-09C83F137AF1}" type="sibTrans" cxnId="{D5EB2E49-50EA-48E4-8D86-612CFA7CCD2D}">
      <dgm:prSet/>
      <dgm:spPr/>
      <dgm:t>
        <a:bodyPr/>
        <a:lstStyle/>
        <a:p>
          <a:endParaRPr lang="en-US"/>
        </a:p>
      </dgm:t>
    </dgm:pt>
    <dgm:pt modelId="{C25B0BC5-2446-41A5-AD97-9CE438FD5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is to have model be as close to data as possible</a:t>
          </a:r>
        </a:p>
      </dgm:t>
    </dgm:pt>
    <dgm:pt modelId="{B48AEBD0-7B82-4C01-B222-7936D7D43D81}" type="parTrans" cxnId="{E7411368-F586-40D0-BD8D-B77B073FD67D}">
      <dgm:prSet/>
      <dgm:spPr/>
      <dgm:t>
        <a:bodyPr/>
        <a:lstStyle/>
        <a:p>
          <a:endParaRPr lang="en-US"/>
        </a:p>
      </dgm:t>
    </dgm:pt>
    <dgm:pt modelId="{4F585CF5-0751-495E-829B-EE93C1E2C069}" type="sibTrans" cxnId="{E7411368-F586-40D0-BD8D-B77B073FD67D}">
      <dgm:prSet/>
      <dgm:spPr/>
      <dgm:t>
        <a:bodyPr/>
        <a:lstStyle/>
        <a:p>
          <a:endParaRPr lang="en-US"/>
        </a:p>
      </dgm:t>
    </dgm:pt>
    <dgm:pt modelId="{F61B7BB8-E524-4BBF-84B5-820788C03FAD}" type="pres">
      <dgm:prSet presAssocID="{6B4613F9-5D02-4FF2-B97C-AF649D7C255F}" presName="root" presStyleCnt="0">
        <dgm:presLayoutVars>
          <dgm:dir/>
          <dgm:resizeHandles val="exact"/>
        </dgm:presLayoutVars>
      </dgm:prSet>
      <dgm:spPr/>
    </dgm:pt>
    <dgm:pt modelId="{D3E9013C-CD68-41AB-BF1D-4A689FC07841}" type="pres">
      <dgm:prSet presAssocID="{F133AB65-D611-4ADA-BA03-7A7468025CCB}" presName="compNode" presStyleCnt="0"/>
      <dgm:spPr/>
    </dgm:pt>
    <dgm:pt modelId="{503E3C51-522B-4FFE-B2EF-445E3A9AF9CC}" type="pres">
      <dgm:prSet presAssocID="{F133AB65-D611-4ADA-BA03-7A7468025C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79EC96E-D587-4BEC-97AD-83FBB80588EA}" type="pres">
      <dgm:prSet presAssocID="{F133AB65-D611-4ADA-BA03-7A7468025CCB}" presName="spaceRect" presStyleCnt="0"/>
      <dgm:spPr/>
    </dgm:pt>
    <dgm:pt modelId="{77C2B38F-5538-4308-BCEF-949A11BC0CCD}" type="pres">
      <dgm:prSet presAssocID="{F133AB65-D611-4ADA-BA03-7A7468025CCB}" presName="textRect" presStyleLbl="revTx" presStyleIdx="0" presStyleCnt="3">
        <dgm:presLayoutVars>
          <dgm:chMax val="1"/>
          <dgm:chPref val="1"/>
        </dgm:presLayoutVars>
      </dgm:prSet>
      <dgm:spPr/>
    </dgm:pt>
    <dgm:pt modelId="{A7552632-C2C0-411A-A5FE-D5792FB08C9C}" type="pres">
      <dgm:prSet presAssocID="{6BD09FB9-293B-4A4C-9063-DCB40A60FE9A}" presName="sibTrans" presStyleCnt="0"/>
      <dgm:spPr/>
    </dgm:pt>
    <dgm:pt modelId="{AC4D5711-C217-4453-B838-B937BD896F40}" type="pres">
      <dgm:prSet presAssocID="{3E894035-6728-4924-82F7-21FA089FF5A7}" presName="compNode" presStyleCnt="0"/>
      <dgm:spPr/>
    </dgm:pt>
    <dgm:pt modelId="{773F5634-7DBE-42AC-A4A9-5892048838E1}" type="pres">
      <dgm:prSet presAssocID="{3E894035-6728-4924-82F7-21FA089FF5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0FA7A3-BCB9-4FCF-8E67-F6CFF3C2FA58}" type="pres">
      <dgm:prSet presAssocID="{3E894035-6728-4924-82F7-21FA089FF5A7}" presName="spaceRect" presStyleCnt="0"/>
      <dgm:spPr/>
    </dgm:pt>
    <dgm:pt modelId="{94370EEB-D3B1-4F56-A395-492050E811E3}" type="pres">
      <dgm:prSet presAssocID="{3E894035-6728-4924-82F7-21FA089FF5A7}" presName="textRect" presStyleLbl="revTx" presStyleIdx="1" presStyleCnt="3">
        <dgm:presLayoutVars>
          <dgm:chMax val="1"/>
          <dgm:chPref val="1"/>
        </dgm:presLayoutVars>
      </dgm:prSet>
      <dgm:spPr/>
    </dgm:pt>
    <dgm:pt modelId="{9F7FE628-AE02-4679-BC42-A6C255AB7AEE}" type="pres">
      <dgm:prSet presAssocID="{3CCDCF61-37A0-4DAF-B6FE-09C83F137AF1}" presName="sibTrans" presStyleCnt="0"/>
      <dgm:spPr/>
    </dgm:pt>
    <dgm:pt modelId="{8E8D449E-5562-4AE8-95E8-F9BB5EF7664C}" type="pres">
      <dgm:prSet presAssocID="{C25B0BC5-2446-41A5-AD97-9CE438FD54C0}" presName="compNode" presStyleCnt="0"/>
      <dgm:spPr/>
    </dgm:pt>
    <dgm:pt modelId="{E163EB37-D369-4800-B6EC-D3A117F10D6F}" type="pres">
      <dgm:prSet presAssocID="{C25B0BC5-2446-41A5-AD97-9CE438FD5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97A19E-A81D-4723-ACA3-0165662ECB7B}" type="pres">
      <dgm:prSet presAssocID="{C25B0BC5-2446-41A5-AD97-9CE438FD54C0}" presName="spaceRect" presStyleCnt="0"/>
      <dgm:spPr/>
    </dgm:pt>
    <dgm:pt modelId="{7B741926-8EBB-4F4E-B551-CBA54E255155}" type="pres">
      <dgm:prSet presAssocID="{C25B0BC5-2446-41A5-AD97-9CE438FD54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CA2803-D759-4358-9181-8634BDCC2870}" type="presOf" srcId="{F133AB65-D611-4ADA-BA03-7A7468025CCB}" destId="{77C2B38F-5538-4308-BCEF-949A11BC0CCD}" srcOrd="0" destOrd="0" presId="urn:microsoft.com/office/officeart/2018/2/layout/IconLabelList"/>
    <dgm:cxn modelId="{1E5A391F-62FC-4C7D-B439-4A6C61998C9B}" type="presOf" srcId="{6B4613F9-5D02-4FF2-B97C-AF649D7C255F}" destId="{F61B7BB8-E524-4BBF-84B5-820788C03FAD}" srcOrd="0" destOrd="0" presId="urn:microsoft.com/office/officeart/2018/2/layout/IconLabelList"/>
    <dgm:cxn modelId="{06FA831F-442A-4961-9DEB-A7A297DC76F4}" type="presOf" srcId="{C25B0BC5-2446-41A5-AD97-9CE438FD54C0}" destId="{7B741926-8EBB-4F4E-B551-CBA54E255155}" srcOrd="0" destOrd="0" presId="urn:microsoft.com/office/officeart/2018/2/layout/IconLabelList"/>
    <dgm:cxn modelId="{D5EB2E49-50EA-48E4-8D86-612CFA7CCD2D}" srcId="{6B4613F9-5D02-4FF2-B97C-AF649D7C255F}" destId="{3E894035-6728-4924-82F7-21FA089FF5A7}" srcOrd="1" destOrd="0" parTransId="{7DAEE678-7A02-496D-B872-EF9C0CD2DE91}" sibTransId="{3CCDCF61-37A0-4DAF-B6FE-09C83F137AF1}"/>
    <dgm:cxn modelId="{E7411368-F586-40D0-BD8D-B77B073FD67D}" srcId="{6B4613F9-5D02-4FF2-B97C-AF649D7C255F}" destId="{C25B0BC5-2446-41A5-AD97-9CE438FD54C0}" srcOrd="2" destOrd="0" parTransId="{B48AEBD0-7B82-4C01-B222-7936D7D43D81}" sibTransId="{4F585CF5-0751-495E-829B-EE93C1E2C069}"/>
    <dgm:cxn modelId="{74A3ABB4-2DEF-4052-A8AE-59213B066C7A}" srcId="{6B4613F9-5D02-4FF2-B97C-AF649D7C255F}" destId="{F133AB65-D611-4ADA-BA03-7A7468025CCB}" srcOrd="0" destOrd="0" parTransId="{6B8BEF82-CF15-431E-8E9B-B1C2D6BC27A2}" sibTransId="{6BD09FB9-293B-4A4C-9063-DCB40A60FE9A}"/>
    <dgm:cxn modelId="{19EF36F6-B205-4AED-A19D-C23E8CB89794}" type="presOf" srcId="{3E894035-6728-4924-82F7-21FA089FF5A7}" destId="{94370EEB-D3B1-4F56-A395-492050E811E3}" srcOrd="0" destOrd="0" presId="urn:microsoft.com/office/officeart/2018/2/layout/IconLabelList"/>
    <dgm:cxn modelId="{E25B7C06-AFB6-4D21-ADC3-3477C39B6CCA}" type="presParOf" srcId="{F61B7BB8-E524-4BBF-84B5-820788C03FAD}" destId="{D3E9013C-CD68-41AB-BF1D-4A689FC07841}" srcOrd="0" destOrd="0" presId="urn:microsoft.com/office/officeart/2018/2/layout/IconLabelList"/>
    <dgm:cxn modelId="{8BD2FCE6-175D-4D7E-A780-BEC20EC32862}" type="presParOf" srcId="{D3E9013C-CD68-41AB-BF1D-4A689FC07841}" destId="{503E3C51-522B-4FFE-B2EF-445E3A9AF9CC}" srcOrd="0" destOrd="0" presId="urn:microsoft.com/office/officeart/2018/2/layout/IconLabelList"/>
    <dgm:cxn modelId="{08666158-4179-4853-9667-F83825F4C146}" type="presParOf" srcId="{D3E9013C-CD68-41AB-BF1D-4A689FC07841}" destId="{B79EC96E-D587-4BEC-97AD-83FBB80588EA}" srcOrd="1" destOrd="0" presId="urn:microsoft.com/office/officeart/2018/2/layout/IconLabelList"/>
    <dgm:cxn modelId="{1D185AE5-22D2-49B5-B819-763D4C3B97C6}" type="presParOf" srcId="{D3E9013C-CD68-41AB-BF1D-4A689FC07841}" destId="{77C2B38F-5538-4308-BCEF-949A11BC0CCD}" srcOrd="2" destOrd="0" presId="urn:microsoft.com/office/officeart/2018/2/layout/IconLabelList"/>
    <dgm:cxn modelId="{587EDAD2-73C4-4BBE-A623-F1BB1B6B0628}" type="presParOf" srcId="{F61B7BB8-E524-4BBF-84B5-820788C03FAD}" destId="{A7552632-C2C0-411A-A5FE-D5792FB08C9C}" srcOrd="1" destOrd="0" presId="urn:microsoft.com/office/officeart/2018/2/layout/IconLabelList"/>
    <dgm:cxn modelId="{E2FEFFB6-6C75-449A-AF9A-DB6FACD367FA}" type="presParOf" srcId="{F61B7BB8-E524-4BBF-84B5-820788C03FAD}" destId="{AC4D5711-C217-4453-B838-B937BD896F40}" srcOrd="2" destOrd="0" presId="urn:microsoft.com/office/officeart/2018/2/layout/IconLabelList"/>
    <dgm:cxn modelId="{A7298FA0-052B-4D67-9BAB-7C6048E13499}" type="presParOf" srcId="{AC4D5711-C217-4453-B838-B937BD896F40}" destId="{773F5634-7DBE-42AC-A4A9-5892048838E1}" srcOrd="0" destOrd="0" presId="urn:microsoft.com/office/officeart/2018/2/layout/IconLabelList"/>
    <dgm:cxn modelId="{535D2EA0-ABD3-4D90-A8B1-83679B2E27FB}" type="presParOf" srcId="{AC4D5711-C217-4453-B838-B937BD896F40}" destId="{F50FA7A3-BCB9-4FCF-8E67-F6CFF3C2FA58}" srcOrd="1" destOrd="0" presId="urn:microsoft.com/office/officeart/2018/2/layout/IconLabelList"/>
    <dgm:cxn modelId="{30CA050A-F4CD-4C42-B448-0B02151CAAD3}" type="presParOf" srcId="{AC4D5711-C217-4453-B838-B937BD896F40}" destId="{94370EEB-D3B1-4F56-A395-492050E811E3}" srcOrd="2" destOrd="0" presId="urn:microsoft.com/office/officeart/2018/2/layout/IconLabelList"/>
    <dgm:cxn modelId="{C8AFDDC8-DC47-494A-963A-183815D14D01}" type="presParOf" srcId="{F61B7BB8-E524-4BBF-84B5-820788C03FAD}" destId="{9F7FE628-AE02-4679-BC42-A6C255AB7AEE}" srcOrd="3" destOrd="0" presId="urn:microsoft.com/office/officeart/2018/2/layout/IconLabelList"/>
    <dgm:cxn modelId="{C7361323-0D4F-491A-A562-10BE1B2D01E8}" type="presParOf" srcId="{F61B7BB8-E524-4BBF-84B5-820788C03FAD}" destId="{8E8D449E-5562-4AE8-95E8-F9BB5EF7664C}" srcOrd="4" destOrd="0" presId="urn:microsoft.com/office/officeart/2018/2/layout/IconLabelList"/>
    <dgm:cxn modelId="{BB2A2A34-B026-4877-9730-FB01501DDB4C}" type="presParOf" srcId="{8E8D449E-5562-4AE8-95E8-F9BB5EF7664C}" destId="{E163EB37-D369-4800-B6EC-D3A117F10D6F}" srcOrd="0" destOrd="0" presId="urn:microsoft.com/office/officeart/2018/2/layout/IconLabelList"/>
    <dgm:cxn modelId="{75070FFB-3D0A-4A94-940A-2D23D17F4930}" type="presParOf" srcId="{8E8D449E-5562-4AE8-95E8-F9BB5EF7664C}" destId="{DD97A19E-A81D-4723-ACA3-0165662ECB7B}" srcOrd="1" destOrd="0" presId="urn:microsoft.com/office/officeart/2018/2/layout/IconLabelList"/>
    <dgm:cxn modelId="{455BB00D-A090-4DB3-AE85-3D1F7ABE9505}" type="presParOf" srcId="{8E8D449E-5562-4AE8-95E8-F9BB5EF7664C}" destId="{7B741926-8EBB-4F4E-B551-CBA54E2551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D4672-F503-A340-84F2-DCED8B4EFADE}">
      <dsp:nvSpPr>
        <dsp:cNvPr id="0" name=""/>
        <dsp:cNvSpPr/>
      </dsp:nvSpPr>
      <dsp:spPr>
        <a:xfrm>
          <a:off x="0" y="4712910"/>
          <a:ext cx="1524000" cy="6185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99568" rIns="1083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</a:t>
          </a:r>
        </a:p>
      </dsp:txBody>
      <dsp:txXfrm>
        <a:off x="0" y="4712910"/>
        <a:ext cx="1524000" cy="618566"/>
      </dsp:txXfrm>
    </dsp:sp>
    <dsp:sp modelId="{2C5976A5-C224-E942-B60D-EE98C2E74855}">
      <dsp:nvSpPr>
        <dsp:cNvPr id="0" name=""/>
        <dsp:cNvSpPr/>
      </dsp:nvSpPr>
      <dsp:spPr>
        <a:xfrm>
          <a:off x="1523999" y="4712910"/>
          <a:ext cx="4572000" cy="6185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139700" rIns="9274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 models and use measures for accuracy</a:t>
          </a:r>
        </a:p>
      </dsp:txBody>
      <dsp:txXfrm>
        <a:off x="1523999" y="4712910"/>
        <a:ext cx="4572000" cy="618566"/>
      </dsp:txXfrm>
    </dsp:sp>
    <dsp:sp modelId="{58260627-B68A-5D48-AAF5-74D09C8C87ED}">
      <dsp:nvSpPr>
        <dsp:cNvPr id="0" name=""/>
        <dsp:cNvSpPr/>
      </dsp:nvSpPr>
      <dsp:spPr>
        <a:xfrm rot="10800000">
          <a:off x="0" y="3770832"/>
          <a:ext cx="1524000" cy="9513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00157"/>
            <a:satOff val="-1951"/>
            <a:lumOff val="-431"/>
            <a:alphaOff val="0"/>
          </a:schemeClr>
        </a:solidFill>
        <a:ln w="12700" cap="flat" cmpd="sng" algn="ctr">
          <a:solidFill>
            <a:schemeClr val="accent2">
              <a:hueOff val="-300157"/>
              <a:satOff val="-1951"/>
              <a:lumOff val="-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99568" rIns="1083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Train, test and validate</a:t>
          </a:r>
        </a:p>
      </dsp:txBody>
      <dsp:txXfrm rot="-10800000">
        <a:off x="0" y="3770832"/>
        <a:ext cx="1524000" cy="618381"/>
      </dsp:txXfrm>
    </dsp:sp>
    <dsp:sp modelId="{2864D2B7-2A6B-7049-9A87-463724DB4E3A}">
      <dsp:nvSpPr>
        <dsp:cNvPr id="0" name=""/>
        <dsp:cNvSpPr/>
      </dsp:nvSpPr>
      <dsp:spPr>
        <a:xfrm>
          <a:off x="1523999" y="3770832"/>
          <a:ext cx="4572000" cy="618381"/>
        </a:xfrm>
        <a:prstGeom prst="rect">
          <a:avLst/>
        </a:prstGeom>
        <a:solidFill>
          <a:schemeClr val="accent2">
            <a:tint val="40000"/>
            <a:alpha val="90000"/>
            <a:hueOff val="-332770"/>
            <a:satOff val="-1637"/>
            <a:lumOff val="-1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2770"/>
              <a:satOff val="-1637"/>
              <a:lumOff val="-1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139700" rIns="9274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Train, test and validate our models</a:t>
          </a:r>
        </a:p>
      </dsp:txBody>
      <dsp:txXfrm>
        <a:off x="1523999" y="3770832"/>
        <a:ext cx="4572000" cy="618381"/>
      </dsp:txXfrm>
    </dsp:sp>
    <dsp:sp modelId="{79932295-96E3-E944-AC8E-84D525475461}">
      <dsp:nvSpPr>
        <dsp:cNvPr id="0" name=""/>
        <dsp:cNvSpPr/>
      </dsp:nvSpPr>
      <dsp:spPr>
        <a:xfrm rot="10800000">
          <a:off x="0" y="2828755"/>
          <a:ext cx="1524000" cy="9513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600314"/>
            <a:satOff val="-3903"/>
            <a:lumOff val="-862"/>
            <a:alphaOff val="0"/>
          </a:schemeClr>
        </a:solidFill>
        <a:ln w="12700" cap="flat" cmpd="sng" algn="ctr">
          <a:solidFill>
            <a:schemeClr val="accent2">
              <a:hueOff val="-600314"/>
              <a:satOff val="-3903"/>
              <a:lumOff val="-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99568" rIns="1083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Split</a:t>
          </a:r>
        </a:p>
      </dsp:txBody>
      <dsp:txXfrm rot="-10800000">
        <a:off x="0" y="2828755"/>
        <a:ext cx="1524000" cy="618381"/>
      </dsp:txXfrm>
    </dsp:sp>
    <dsp:sp modelId="{D5624D3F-3C7A-9148-8796-1C6701250ACE}">
      <dsp:nvSpPr>
        <dsp:cNvPr id="0" name=""/>
        <dsp:cNvSpPr/>
      </dsp:nvSpPr>
      <dsp:spPr>
        <a:xfrm>
          <a:off x="1523999" y="2828755"/>
          <a:ext cx="4572000" cy="618381"/>
        </a:xfrm>
        <a:prstGeom prst="rect">
          <a:avLst/>
        </a:prstGeom>
        <a:solidFill>
          <a:schemeClr val="accent2">
            <a:tint val="40000"/>
            <a:alpha val="90000"/>
            <a:hueOff val="-665539"/>
            <a:satOff val="-3274"/>
            <a:lumOff val="-2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5539"/>
              <a:satOff val="-3274"/>
              <a:lumOff val="-2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139700" rIns="9274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 the data and prepare to train the model</a:t>
          </a:r>
        </a:p>
      </dsp:txBody>
      <dsp:txXfrm>
        <a:off x="1523999" y="2828755"/>
        <a:ext cx="4572000" cy="618381"/>
      </dsp:txXfrm>
    </dsp:sp>
    <dsp:sp modelId="{C34D10D2-0BFA-1E43-AA14-0C239425831C}">
      <dsp:nvSpPr>
        <dsp:cNvPr id="0" name=""/>
        <dsp:cNvSpPr/>
      </dsp:nvSpPr>
      <dsp:spPr>
        <a:xfrm rot="10800000">
          <a:off x="0" y="1886677"/>
          <a:ext cx="1524000" cy="9513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00471"/>
            <a:satOff val="-5854"/>
            <a:lumOff val="-1294"/>
            <a:alphaOff val="0"/>
          </a:schemeClr>
        </a:solidFill>
        <a:ln w="12700" cap="flat" cmpd="sng" algn="ctr">
          <a:solidFill>
            <a:schemeClr val="accent2">
              <a:hueOff val="-900471"/>
              <a:satOff val="-5854"/>
              <a:lumOff val="-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99568" rIns="1083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Prepare and clean</a:t>
          </a:r>
        </a:p>
      </dsp:txBody>
      <dsp:txXfrm rot="-10800000">
        <a:off x="0" y="1886677"/>
        <a:ext cx="1524000" cy="618381"/>
      </dsp:txXfrm>
    </dsp:sp>
    <dsp:sp modelId="{88DC6605-6CAE-9447-A908-167DEC4B7788}">
      <dsp:nvSpPr>
        <dsp:cNvPr id="0" name=""/>
        <dsp:cNvSpPr/>
      </dsp:nvSpPr>
      <dsp:spPr>
        <a:xfrm>
          <a:off x="1523999" y="1886677"/>
          <a:ext cx="4572000" cy="618381"/>
        </a:xfrm>
        <a:prstGeom prst="rect">
          <a:avLst/>
        </a:prstGeom>
        <a:solidFill>
          <a:schemeClr val="accent2">
            <a:tint val="40000"/>
            <a:alpha val="90000"/>
            <a:hueOff val="-998309"/>
            <a:satOff val="-4912"/>
            <a:lumOff val="-4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98309"/>
              <a:satOff val="-4912"/>
              <a:lumOff val="-4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139700" rIns="9274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Prepare and clean the data by removing columns not related to analysis</a:t>
          </a:r>
        </a:p>
      </dsp:txBody>
      <dsp:txXfrm>
        <a:off x="1523999" y="1886677"/>
        <a:ext cx="4572000" cy="618381"/>
      </dsp:txXfrm>
    </dsp:sp>
    <dsp:sp modelId="{8C97A66B-D859-9245-B7DC-2B23C09875A0}">
      <dsp:nvSpPr>
        <dsp:cNvPr id="0" name=""/>
        <dsp:cNvSpPr/>
      </dsp:nvSpPr>
      <dsp:spPr>
        <a:xfrm rot="10800000">
          <a:off x="0" y="944600"/>
          <a:ext cx="1524000" cy="9513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200628"/>
            <a:satOff val="-7806"/>
            <a:lumOff val="-1725"/>
            <a:alphaOff val="0"/>
          </a:schemeClr>
        </a:solidFill>
        <a:ln w="12700" cap="flat" cmpd="sng" algn="ctr">
          <a:solidFill>
            <a:schemeClr val="accent2">
              <a:hueOff val="-1200628"/>
              <a:satOff val="-7806"/>
              <a:lumOff val="-1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99568" rIns="1083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Review</a:t>
          </a:r>
        </a:p>
      </dsp:txBody>
      <dsp:txXfrm rot="-10800000">
        <a:off x="0" y="944600"/>
        <a:ext cx="1524000" cy="618381"/>
      </dsp:txXfrm>
    </dsp:sp>
    <dsp:sp modelId="{893DF8CA-BF20-384D-ACED-A6826FE01DC7}">
      <dsp:nvSpPr>
        <dsp:cNvPr id="0" name=""/>
        <dsp:cNvSpPr/>
      </dsp:nvSpPr>
      <dsp:spPr>
        <a:xfrm>
          <a:off x="1523999" y="944600"/>
          <a:ext cx="4572000" cy="618381"/>
        </a:xfrm>
        <a:prstGeom prst="rect">
          <a:avLst/>
        </a:prstGeom>
        <a:solidFill>
          <a:schemeClr val="accent2">
            <a:tint val="40000"/>
            <a:alpha val="90000"/>
            <a:hueOff val="-1331079"/>
            <a:satOff val="-6549"/>
            <a:lumOff val="-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31079"/>
              <a:satOff val="-6549"/>
              <a:lumOff val="-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139700" rIns="9274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Review data to have an understanding</a:t>
          </a:r>
        </a:p>
      </dsp:txBody>
      <dsp:txXfrm>
        <a:off x="1523999" y="944600"/>
        <a:ext cx="4572000" cy="618381"/>
      </dsp:txXfrm>
    </dsp:sp>
    <dsp:sp modelId="{782C5ADA-FB67-414C-898F-A7C329BF9EE3}">
      <dsp:nvSpPr>
        <dsp:cNvPr id="0" name=""/>
        <dsp:cNvSpPr/>
      </dsp:nvSpPr>
      <dsp:spPr>
        <a:xfrm rot="10800000">
          <a:off x="0" y="2523"/>
          <a:ext cx="1524000" cy="9513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00786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0786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99568" rIns="1083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</a:t>
          </a:r>
        </a:p>
      </dsp:txBody>
      <dsp:txXfrm rot="-10800000">
        <a:off x="0" y="2523"/>
        <a:ext cx="1524000" cy="618381"/>
      </dsp:txXfrm>
    </dsp:sp>
    <dsp:sp modelId="{1215CC98-AC14-EC46-8819-ECC171A49C2F}">
      <dsp:nvSpPr>
        <dsp:cNvPr id="0" name=""/>
        <dsp:cNvSpPr/>
      </dsp:nvSpPr>
      <dsp:spPr>
        <a:xfrm>
          <a:off x="1523999" y="2523"/>
          <a:ext cx="4572000" cy="618381"/>
        </a:xfrm>
        <a:prstGeom prst="rect">
          <a:avLst/>
        </a:prstGeom>
        <a:solidFill>
          <a:schemeClr val="accent2">
            <a:tint val="40000"/>
            <a:alpha val="90000"/>
            <a:hueOff val="-1663848"/>
            <a:satOff val="-8186"/>
            <a:lumOff val="-6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63848"/>
              <a:satOff val="-8186"/>
              <a:lumOff val="-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139700" rIns="9274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project objective and look for data sources</a:t>
          </a:r>
        </a:p>
      </dsp:txBody>
      <dsp:txXfrm>
        <a:off x="1523999" y="2523"/>
        <a:ext cx="4572000" cy="618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FF5D8-FCA5-294F-928D-81395300A651}">
      <dsp:nvSpPr>
        <dsp:cNvPr id="0" name=""/>
        <dsp:cNvSpPr/>
      </dsp:nvSpPr>
      <dsp:spPr>
        <a:xfrm>
          <a:off x="0" y="32298"/>
          <a:ext cx="6858000" cy="14301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Linear Regression</a:t>
          </a:r>
        </a:p>
      </dsp:txBody>
      <dsp:txXfrm>
        <a:off x="69812" y="102110"/>
        <a:ext cx="6718376" cy="1290481"/>
      </dsp:txXfrm>
    </dsp:sp>
    <dsp:sp modelId="{39AB16C3-94FD-AE41-8A95-432D64D1D813}">
      <dsp:nvSpPr>
        <dsp:cNvPr id="0" name=""/>
        <dsp:cNvSpPr/>
      </dsp:nvSpPr>
      <dsp:spPr>
        <a:xfrm>
          <a:off x="0" y="1566084"/>
          <a:ext cx="6858000" cy="1430105"/>
        </a:xfrm>
        <a:prstGeom prst="roundRect">
          <a:avLst/>
        </a:prstGeom>
        <a:solidFill>
          <a:schemeClr val="accent2">
            <a:hueOff val="-750393"/>
            <a:satOff val="-4879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Random Forest Regression</a:t>
          </a:r>
        </a:p>
      </dsp:txBody>
      <dsp:txXfrm>
        <a:off x="69812" y="1635896"/>
        <a:ext cx="6718376" cy="1290481"/>
      </dsp:txXfrm>
    </dsp:sp>
    <dsp:sp modelId="{3AC0090C-37DD-0D4A-B661-62152ECD65CB}">
      <dsp:nvSpPr>
        <dsp:cNvPr id="0" name=""/>
        <dsp:cNvSpPr/>
      </dsp:nvSpPr>
      <dsp:spPr>
        <a:xfrm>
          <a:off x="0" y="3099869"/>
          <a:ext cx="6858000" cy="1430105"/>
        </a:xfrm>
        <a:prstGeom prst="roundRect">
          <a:avLst/>
        </a:prstGeom>
        <a:solidFill>
          <a:schemeClr val="accent2">
            <a:hueOff val="-1500786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Gradient Boost Tree Regression</a:t>
          </a:r>
        </a:p>
      </dsp:txBody>
      <dsp:txXfrm>
        <a:off x="69812" y="3169681"/>
        <a:ext cx="6718376" cy="1290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C3AA9-75E3-BA4D-B091-D5510FD19716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01B96-3B4E-A24D-9DE8-1C311BC59813}">
      <dsp:nvSpPr>
        <dsp:cNvPr id="0" name=""/>
        <dsp:cNvSpPr/>
      </dsp:nvSpPr>
      <dsp:spPr>
        <a:xfrm>
          <a:off x="0" y="0"/>
          <a:ext cx="6096000" cy="26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Supervised learning algorithm that uses ensemble learning method for regression</a:t>
          </a:r>
        </a:p>
      </dsp:txBody>
      <dsp:txXfrm>
        <a:off x="0" y="0"/>
        <a:ext cx="6096000" cy="2667000"/>
      </dsp:txXfrm>
    </dsp:sp>
    <dsp:sp modelId="{D6D4F186-C756-FF40-BD33-9FC431CE8422}">
      <dsp:nvSpPr>
        <dsp:cNvPr id="0" name=""/>
        <dsp:cNvSpPr/>
      </dsp:nvSpPr>
      <dsp:spPr>
        <a:xfrm>
          <a:off x="0" y="2667000"/>
          <a:ext cx="6096000" cy="0"/>
        </a:xfrm>
        <a:prstGeom prst="line">
          <a:avLst/>
        </a:prstGeom>
        <a:solidFill>
          <a:schemeClr val="accent2">
            <a:hueOff val="-1500786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0786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A9F3-0BF2-1C43-A7C1-46A6338DB621}">
      <dsp:nvSpPr>
        <dsp:cNvPr id="0" name=""/>
        <dsp:cNvSpPr/>
      </dsp:nvSpPr>
      <dsp:spPr>
        <a:xfrm>
          <a:off x="0" y="2667000"/>
          <a:ext cx="6096000" cy="26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Operates by constructing several decision trees during training and outputs the prediction of all the trees</a:t>
          </a:r>
        </a:p>
      </dsp:txBody>
      <dsp:txXfrm>
        <a:off x="0" y="2667000"/>
        <a:ext cx="6096000" cy="2667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3C51-522B-4FFE-B2EF-445E3A9AF9CC}">
      <dsp:nvSpPr>
        <dsp:cNvPr id="0" name=""/>
        <dsp:cNvSpPr/>
      </dsp:nvSpPr>
      <dsp:spPr>
        <a:xfrm>
          <a:off x="1262100" y="715544"/>
          <a:ext cx="1308824" cy="1308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2B38F-5538-4308-BCEF-949A11BC0CCD}">
      <dsp:nvSpPr>
        <dsp:cNvPr id="0" name=""/>
        <dsp:cNvSpPr/>
      </dsp:nvSpPr>
      <dsp:spPr>
        <a:xfrm>
          <a:off x="462262" y="2382538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Simplest and most used form of regression analysis</a:t>
          </a:r>
        </a:p>
      </dsp:txBody>
      <dsp:txXfrm>
        <a:off x="462262" y="2382538"/>
        <a:ext cx="2908499" cy="720000"/>
      </dsp:txXfrm>
    </dsp:sp>
    <dsp:sp modelId="{773F5634-7DBE-42AC-A4A9-5892048838E1}">
      <dsp:nvSpPr>
        <dsp:cNvPr id="0" name=""/>
        <dsp:cNvSpPr/>
      </dsp:nvSpPr>
      <dsp:spPr>
        <a:xfrm>
          <a:off x="4679587" y="715544"/>
          <a:ext cx="1308824" cy="1308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70EEB-D3B1-4F56-A395-492050E811E3}">
      <dsp:nvSpPr>
        <dsp:cNvPr id="0" name=""/>
        <dsp:cNvSpPr/>
      </dsp:nvSpPr>
      <dsp:spPr>
        <a:xfrm>
          <a:off x="3879750" y="2382538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Supervised machine learning model</a:t>
          </a:r>
        </a:p>
      </dsp:txBody>
      <dsp:txXfrm>
        <a:off x="3879750" y="2382538"/>
        <a:ext cx="2908499" cy="720000"/>
      </dsp:txXfrm>
    </dsp:sp>
    <dsp:sp modelId="{E163EB37-D369-4800-B6EC-D3A117F10D6F}">
      <dsp:nvSpPr>
        <dsp:cNvPr id="0" name=""/>
        <dsp:cNvSpPr/>
      </dsp:nvSpPr>
      <dsp:spPr>
        <a:xfrm>
          <a:off x="8097075" y="715544"/>
          <a:ext cx="1308824" cy="1308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1926-8EBB-4F4E-B551-CBA54E255155}">
      <dsp:nvSpPr>
        <dsp:cNvPr id="0" name=""/>
        <dsp:cNvSpPr/>
      </dsp:nvSpPr>
      <dsp:spPr>
        <a:xfrm>
          <a:off x="7297237" y="2382538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Goal is to have model be as close to data as possible</a:t>
          </a:r>
        </a:p>
      </dsp:txBody>
      <dsp:txXfrm>
        <a:off x="7297237" y="2382538"/>
        <a:ext cx="290849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BDBF-C98A-0045-B220-8EB06C4B1367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6C1AC-26D6-3C44-9EBE-34216449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C1AC-26D6-3C44-9EBE-342164497E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7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93" r:id="rId6"/>
    <p:sldLayoutId id="2147483788" r:id="rId7"/>
    <p:sldLayoutId id="2147483789" r:id="rId8"/>
    <p:sldLayoutId id="2147483790" r:id="rId9"/>
    <p:sldLayoutId id="2147483792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unez8/CIS5560-Project.gi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hyperlink" Target="https://spark.apache.org/docs/latest/ml-classification-regressio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pay.ca.gov/Reports/RawExport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5" name="Picture 3" descr="A side view of an abstract white and grey weave in sphere form side view">
            <a:extLst>
              <a:ext uri="{FF2B5EF4-FFF2-40B4-BE49-F238E27FC236}">
                <a16:creationId xmlns:a16="http://schemas.microsoft.com/office/drawing/2014/main" id="{C3796F39-7FAE-09CE-B1AB-5251B9CC7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2" b="3256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B59-F8C8-CE4D-4464-714D1363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4526548"/>
            <a:ext cx="5048250" cy="156945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en-US"/>
              <a:t>CIS 5560</a:t>
            </a:r>
          </a:p>
          <a:p>
            <a:pPr algn="l"/>
            <a:r>
              <a:rPr lang="en-US"/>
              <a:t>Professor Woo</a:t>
            </a:r>
          </a:p>
          <a:p>
            <a:pPr algn="l"/>
            <a:r>
              <a:rPr lang="en-US"/>
              <a:t>Group 4</a:t>
            </a:r>
          </a:p>
          <a:p>
            <a:pPr algn="l"/>
            <a:r>
              <a:rPr lang="en-US"/>
              <a:t>Grace Mayorga &amp; Jeffrey Dang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EB942-54B0-2E0F-5967-23ADEAF2D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350462"/>
            <a:ext cx="5048250" cy="278338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Employment Wages in Education versus the County</a:t>
            </a:r>
          </a:p>
        </p:txBody>
      </p:sp>
    </p:spTree>
    <p:extLst>
      <p:ext uri="{BB962C8B-B14F-4D97-AF65-F5344CB8AC3E}">
        <p14:creationId xmlns:p14="http://schemas.microsoft.com/office/powerpoint/2010/main" val="27377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61C5-D588-3242-791A-DADA2F4C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Zeppelin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DCBB38A-3A8E-5103-0446-570F613177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2645664"/>
            <a:ext cx="5151119" cy="309067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A579B-F744-27A4-2934-9B953E0C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945" y="1411573"/>
            <a:ext cx="5500891" cy="4409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Web-based notebook that enables interactive data analytics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Some programming languages that can be used within the notebook are: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Python,</a:t>
            </a:r>
            <a:r>
              <a:rPr lang="en-US">
                <a:ea typeface="+mn-lt"/>
                <a:cs typeface="+mn-lt"/>
              </a:rPr>
              <a:t> Scala, Hive, SparkSQL, shell and markdown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9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A448-80BA-19CE-FEFE-0384BF1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</a:t>
            </a:r>
          </a:p>
        </p:txBody>
      </p: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B09245-0B43-C08A-E157-680B720DF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066" y="2453829"/>
            <a:ext cx="5151119" cy="14756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1FE7-6401-0C25-3A33-7155C3D8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1636425"/>
            <a:ext cx="5151121" cy="38100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Hadoop is an open-source framework used to store and process large datasets </a:t>
            </a:r>
            <a:endParaRPr lang="en-US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File System: HDFS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Benefits are: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Widely Used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Scalable</a:t>
            </a:r>
            <a:endParaRPr lang="en-US"/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Open Source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Fault Tolerant</a:t>
            </a:r>
          </a:p>
          <a:p>
            <a:pPr lvl="1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9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CE0C-FF9F-8B4F-9AC5-9F45A21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Line Interface (CLI)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4B571D2-58AF-9245-F80C-44895228B7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5760" y="2285999"/>
            <a:ext cx="4463599" cy="38100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3701B-13CB-54E4-C83B-05396535D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Computer program that allows: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Creating files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Deleting files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Run programs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Navigate folders/files</a:t>
            </a:r>
            <a:endParaRPr lang="en-US"/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Windows: Command Prompt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Mac: Terminal</a:t>
            </a:r>
          </a:p>
          <a:p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Gitbash</a:t>
            </a:r>
          </a:p>
          <a:p>
            <a:pPr marL="457200" lvl="1" indent="0"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6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AC870-96C8-42CA-5EA9-320F971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2" y="2172565"/>
            <a:ext cx="3938863" cy="2512869"/>
          </a:xfrm>
        </p:spPr>
        <p:txBody>
          <a:bodyPr anchor="t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Machine Learning Algorithms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61B458-CE72-6820-C041-D763E2445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402636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77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67C7-7133-6670-DD43-58B5D16E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Root Mean Square Error (RMSE)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C7EF-C155-394E-89B5-F1E4321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Measures the difference between predicted values and measured values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Rule of thumb: Values between 0.2 and 0.5 show that model can predict data accurately</a:t>
            </a:r>
          </a:p>
        </p:txBody>
      </p:sp>
    </p:spTree>
    <p:extLst>
      <p:ext uri="{BB962C8B-B14F-4D97-AF65-F5344CB8AC3E}">
        <p14:creationId xmlns:p14="http://schemas.microsoft.com/office/powerpoint/2010/main" val="7281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8CA1-B0A1-A673-4B73-4E581F9D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R-squared (R2)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2B0B-9B12-EAE4-CC29-19C1FAE6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A statistical measure used to identify the variation of a dependent variable explained with an independent variable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Coefficient of determination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Ideal accuracy is 1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8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Magnifying glass showing decling performance">
            <a:extLst>
              <a:ext uri="{FF2B5EF4-FFF2-40B4-BE49-F238E27FC236}">
                <a16:creationId xmlns:a16="http://schemas.microsoft.com/office/drawing/2014/main" id="{5A2FB577-9E8F-2F55-B9CE-103C2C566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" r="34396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EA82ED-B9B4-55CB-9458-A67518BB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/>
              <a:t>Employer Name</a:t>
            </a:r>
          </a:p>
          <a:p>
            <a:r>
              <a:rPr lang="en-US" sz="2400"/>
              <a:t>Position</a:t>
            </a:r>
          </a:p>
          <a:p>
            <a:r>
              <a:rPr lang="en-US" sz="2400"/>
              <a:t>Minimum Salary</a:t>
            </a:r>
          </a:p>
          <a:p>
            <a:r>
              <a:rPr lang="en-US" sz="2400"/>
              <a:t>Maximum Salary</a:t>
            </a:r>
          </a:p>
          <a:p>
            <a:r>
              <a:rPr lang="en-US" sz="2400"/>
              <a:t>Regular Pay</a:t>
            </a:r>
          </a:p>
          <a:p>
            <a:r>
              <a:rPr lang="en-US" sz="2400"/>
              <a:t>Total Wages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2103E-DDF4-517C-2833-A7DEE34A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Columns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46242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2BBF-5114-FCD3-EBFB-4619A6C8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Random Forest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A5848A-01DB-E65A-11D4-7EAAB62C1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769932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51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9ADF-A99D-8FF2-1DB6-2697246B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Databricks: RF Regression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4920726-8CEB-4943-77A9-4CBA64A66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045" y="2106544"/>
            <a:ext cx="6313874" cy="1736153"/>
          </a:xfr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0DFC36A-E230-A200-9938-7DE7C5524A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82663" y="1954565"/>
            <a:ext cx="3855509" cy="3705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94B4-8601-D719-82D9-DED408DACEF1}"/>
              </a:ext>
            </a:extLst>
          </p:cNvPr>
          <p:cNvSpPr txBox="1"/>
          <p:nvPr/>
        </p:nvSpPr>
        <p:spPr>
          <a:xfrm>
            <a:off x="936978" y="4159956"/>
            <a:ext cx="52323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Random split: 70/30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R2: 0.954418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RMSE: 9664.383393</a:t>
            </a:r>
          </a:p>
        </p:txBody>
      </p:sp>
    </p:spTree>
    <p:extLst>
      <p:ext uri="{BB962C8B-B14F-4D97-AF65-F5344CB8AC3E}">
        <p14:creationId xmlns:p14="http://schemas.microsoft.com/office/powerpoint/2010/main" val="358826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67B8-C5F7-C3A1-4CCA-93F5C4B7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247C5-ECBE-780F-60A5-A0FD8ABC4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Important Features</a:t>
            </a:r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30F33F2B-FC24-5FA0-17E2-0ED1E17DD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298" y="3223780"/>
            <a:ext cx="3444297" cy="22981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4844A-FF85-2DF7-9D93-5FCE94A9A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Prediction</a:t>
            </a:r>
            <a:endParaRPr lang="en-US"/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A98279F-2123-9ACD-A947-43916133AF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4657" y="3088409"/>
            <a:ext cx="3298017" cy="3290454"/>
          </a:xfrm>
        </p:spPr>
      </p:pic>
    </p:spTree>
    <p:extLst>
      <p:ext uri="{BB962C8B-B14F-4D97-AF65-F5344CB8AC3E}">
        <p14:creationId xmlns:p14="http://schemas.microsoft.com/office/powerpoint/2010/main" val="31147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57E14C5-0418-5CFB-998A-AB9668509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6" r="23984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5F5E5-1FBE-8365-E810-D97E90FA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/>
              <a:t>Project overview and objective</a:t>
            </a:r>
          </a:p>
          <a:p>
            <a:r>
              <a:rPr lang="en-US" sz="2400"/>
              <a:t>Dataset details</a:t>
            </a:r>
          </a:p>
          <a:p>
            <a:r>
              <a:rPr lang="en-US" sz="2400"/>
              <a:t>Technical implementation</a:t>
            </a:r>
          </a:p>
          <a:p>
            <a:r>
              <a:rPr lang="en-US" sz="2400"/>
              <a:t>Regression models</a:t>
            </a:r>
          </a:p>
          <a:p>
            <a:r>
              <a:rPr lang="en-US" sz="2400"/>
              <a:t>Analysis</a:t>
            </a:r>
          </a:p>
          <a:p>
            <a:r>
              <a:rPr lang="en-US" sz="2400"/>
              <a:t>Github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FE214-C6F0-C67D-35A0-E318AEF3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9169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County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61650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​9664.383393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0.954418​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​9614.053923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0.958966​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​10392.657773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0.95424​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​11716.424133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0.947753​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​12221.279307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0.946432​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​11276.248549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0.951583​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53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Community Colleges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50760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​4964.864045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0.983294​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​4956.428644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​0.984146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​4930.236989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0.985197​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​5507.724890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0.982848​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​5297.995243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0.985257​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​6041.622809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0.983661​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17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California State University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982714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​5482.601551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​0.975344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​5268.146617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0.978588​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​6057.410605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0.974154​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​5567.684305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0.979626​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​5857.078388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0.978864​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​6255.007294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0.978342​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10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University of California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72552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​36294.132007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0.702157​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​34559.629815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0.737277​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​38513.698182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​0.711773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​41336.104790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​0.693858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​39786.159150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​0.727709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​40205.660854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0.741234​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583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K-12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473014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​4657.606924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0.98306​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​4446.180096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0.98565​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​4945.365190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0.983103​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​4978.002308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0.983555​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​4574.559808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0.986668​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​4861.774314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0.985669​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54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7CA3-51ED-4356-275B-745BA1B4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Boost Tree (GBT)</a:t>
            </a:r>
          </a:p>
        </p:txBody>
      </p:sp>
    </p:spTree>
    <p:extLst>
      <p:ext uri="{BB962C8B-B14F-4D97-AF65-F5344CB8AC3E}">
        <p14:creationId xmlns:p14="http://schemas.microsoft.com/office/powerpoint/2010/main" val="414981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1884BD76-D943-763C-B68C-6CB8801B6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27" y="1524000"/>
            <a:ext cx="4581173" cy="45811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87D6-9661-2E88-0CD5-40F1E432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Ensemble method that performs regression or classification by combining the outputs from individual trees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84751-1758-B903-CF81-211E6D95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Gradient Boost Tree (GBT)</a:t>
            </a:r>
          </a:p>
        </p:txBody>
      </p:sp>
    </p:spTree>
    <p:extLst>
      <p:ext uri="{BB962C8B-B14F-4D97-AF65-F5344CB8AC3E}">
        <p14:creationId xmlns:p14="http://schemas.microsoft.com/office/powerpoint/2010/main" val="372135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9ADF-A99D-8FF2-1DB6-2697246B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Databricks: GBT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94B4-8601-D719-82D9-DED408DACEF1}"/>
              </a:ext>
            </a:extLst>
          </p:cNvPr>
          <p:cNvSpPr txBox="1"/>
          <p:nvPr/>
        </p:nvSpPr>
        <p:spPr>
          <a:xfrm>
            <a:off x="936978" y="4159956"/>
            <a:ext cx="52323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Random split: 70/30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R2: 0.967959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RMSE: 8100.955930</a:t>
            </a:r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E5317E-68BE-3D48-53AE-5639F4ABE3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955" y="2284017"/>
            <a:ext cx="6750164" cy="1522192"/>
          </a:xfrm>
        </p:spPr>
      </p:pic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2F5560DF-172C-68B6-983E-5C89C3341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65088" y="2046864"/>
            <a:ext cx="4187247" cy="4057361"/>
          </a:xfrm>
        </p:spPr>
      </p:pic>
    </p:spTree>
    <p:extLst>
      <p:ext uri="{BB962C8B-B14F-4D97-AF65-F5344CB8AC3E}">
        <p14:creationId xmlns:p14="http://schemas.microsoft.com/office/powerpoint/2010/main" val="195903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 County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43704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8100.955930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0.967959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8566.399668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0.977438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9470.572120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0.962402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9996.982998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0.961734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10551.673104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0.960159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10751.715132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0.963403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71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Community Colleges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00550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4357.890394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0.987266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4876.166985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0.984922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4161.825623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0.989217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4280.351067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0.989455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4450.777323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0.989534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5196.994302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0.987977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5072-50DE-5EF6-781E-E67899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8E88-45B8-0D73-A698-38352C0E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Education System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California State University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University of California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/>
              <a:t>Community Colleges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/>
              <a:t>K-12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/>
              <a:t>County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/>
              <a:t>California counties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4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California State University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820267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5043.618726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0.979843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5137.303928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0.980198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4728.100640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0.983964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5616.566695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0.979174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5043.618726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0.979843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5622.748763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0.982566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17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University of California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77331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22926.722380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0.873488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28476.879449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0.826652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28619.997665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0.841139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31516.986030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0.826116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28798.057255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0.857987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30255.308848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3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K-12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943287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4042.455556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0.987243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3743.382389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0.989866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4019.258332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0.988861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/>
                        <a:t>4007.670976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/>
                        <a:t>0.989255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4016.461240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0.989761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3908.018342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0.989436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68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A5A64-BE01-BC03-3D39-3BDBFBA9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9801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C003-3A5B-6DFC-6B47-A7781D9C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D82FD-A540-384A-C89F-1088CB6B19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051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9ADF-A99D-8FF2-1DB6-2697246B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Databricks: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94B4-8601-D719-82D9-DED408DACEF1}"/>
              </a:ext>
            </a:extLst>
          </p:cNvPr>
          <p:cNvSpPr txBox="1"/>
          <p:nvPr/>
        </p:nvSpPr>
        <p:spPr>
          <a:xfrm>
            <a:off x="936978" y="4159956"/>
            <a:ext cx="52323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Random split: 70/30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R2: 1.002840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RMSE: 1.00000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E50C2AD-147B-015C-23DF-65F55300D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1738" y="2145433"/>
            <a:ext cx="4234584" cy="4125768"/>
          </a:xfr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F72C94-5B0A-EA3D-693D-BDC8F8F45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9136" y="2286288"/>
            <a:ext cx="4219575" cy="1581150"/>
          </a:xfrm>
        </p:spPr>
      </p:pic>
    </p:spTree>
    <p:extLst>
      <p:ext uri="{BB962C8B-B14F-4D97-AF65-F5344CB8AC3E}">
        <p14:creationId xmlns:p14="http://schemas.microsoft.com/office/powerpoint/2010/main" val="664946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County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117482"/>
              </p:ext>
            </p:extLst>
          </p:nvPr>
        </p:nvGraphicFramePr>
        <p:xfrm>
          <a:off x="1290594" y="2347784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​1.002840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​0.973778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​0.952207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​0.951497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​0.959617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​0.973778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04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Community Colleges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71786"/>
              </p:ext>
            </p:extLst>
          </p:nvPr>
        </p:nvGraphicFramePr>
        <p:xfrm>
          <a:off x="1290594" y="2327189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​1.875100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​1.828888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​1.981780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​1.856770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​2.005357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​1.853928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49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California State University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36022"/>
              </p:ext>
            </p:extLst>
          </p:nvPr>
        </p:nvGraphicFramePr>
        <p:xfrm>
          <a:off x="1352378" y="2471351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​1.861691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​1.857579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​1.878590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​1.846675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​1.944714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​1.869693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68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University of California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006659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​0.661359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​0.641338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​0.648199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​0.641617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​0.633842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​0.661958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5A6E-A194-E319-22C9-F2F30677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FB1-8591-C4ED-B0DA-D6FC40D4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 various models to compare salaries, positions and wages at different educational institutions in California to compare versus working for the County</a:t>
            </a:r>
          </a:p>
          <a:p>
            <a:r>
              <a:rPr lang="en-US"/>
              <a:t>Helps job seekers find positions that fit best with their expectations in pay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K-12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838996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​2.364032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​2.112825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​2.145450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</a:t>
                      </a:r>
                      <a:r>
                        <a:rPr lang="en-US" sz="2400" b="0" i="0" u="none" strike="noStrike" noProof="0">
                          <a:effectLst/>
                          <a:latin typeface="Avenir Next LT Pro"/>
                        </a:rPr>
                        <a:t>2.285882</a:t>
                      </a:r>
                      <a:endParaRPr lang="en-US" sz="2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</a:t>
                      </a:r>
                      <a:r>
                        <a:rPr lang="en-US" sz="2400" b="0" i="0" u="none" strike="noStrike" noProof="0">
                          <a:effectLst/>
                          <a:latin typeface="Avenir Next LT Pro"/>
                        </a:rPr>
                        <a:t>2.297404</a:t>
                      </a:r>
                      <a:endParaRPr lang="en-US" sz="2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</a:t>
                      </a:r>
                      <a:r>
                        <a:rPr lang="en-US" sz="2400" b="0" i="0" u="none" strike="noStrike" noProof="0">
                          <a:effectLst/>
                          <a:latin typeface="Avenir Next LT Pro"/>
                        </a:rPr>
                        <a:t>2.537647</a:t>
                      </a:r>
                      <a:endParaRPr lang="en-US" sz="2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07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Models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Using County 2015 data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8D4BF3-45B4-B6CD-5442-EFDB38592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06437"/>
              </p:ext>
            </p:extLst>
          </p:nvPr>
        </p:nvGraphicFramePr>
        <p:xfrm>
          <a:off x="2127135" y="3302785"/>
          <a:ext cx="8503756" cy="214716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25939">
                  <a:extLst>
                    <a:ext uri="{9D8B030D-6E8A-4147-A177-3AD203B41FA5}">
                      <a16:colId xmlns:a16="http://schemas.microsoft.com/office/drawing/2014/main" val="2358090725"/>
                    </a:ext>
                  </a:extLst>
                </a:gridCol>
                <a:gridCol w="2125939">
                  <a:extLst>
                    <a:ext uri="{9D8B030D-6E8A-4147-A177-3AD203B41FA5}">
                      <a16:colId xmlns:a16="http://schemas.microsoft.com/office/drawing/2014/main" val="2608535158"/>
                    </a:ext>
                  </a:extLst>
                </a:gridCol>
                <a:gridCol w="2125939">
                  <a:extLst>
                    <a:ext uri="{9D8B030D-6E8A-4147-A177-3AD203B41FA5}">
                      <a16:colId xmlns:a16="http://schemas.microsoft.com/office/drawing/2014/main" val="2226458858"/>
                    </a:ext>
                  </a:extLst>
                </a:gridCol>
                <a:gridCol w="2125939">
                  <a:extLst>
                    <a:ext uri="{9D8B030D-6E8A-4147-A177-3AD203B41FA5}">
                      <a16:colId xmlns:a16="http://schemas.microsoft.com/office/drawing/2014/main" val="2365479861"/>
                    </a:ext>
                  </a:extLst>
                </a:gridCol>
              </a:tblGrid>
              <a:tr h="988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Gradient Boost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3329"/>
                  </a:ext>
                </a:extLst>
              </a:tr>
              <a:tr h="5733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0.954418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0.967959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22345"/>
                  </a:ext>
                </a:extLst>
              </a:tr>
              <a:tr h="5855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9664.383393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8100.955930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1.002840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0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9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Github</a:t>
            </a:r>
            <a:r>
              <a:rPr lang="en-US" b="1"/>
              <a:t> URL:</a:t>
            </a:r>
            <a:r>
              <a:rPr lang="en-US"/>
              <a:t> </a:t>
            </a:r>
            <a:r>
              <a:rPr lang="en-US">
                <a:ea typeface="+mn-lt"/>
                <a:cs typeface="+mn-lt"/>
                <a:hlinkClick r:id="rId2"/>
              </a:rPr>
              <a:t>https://github.com/gnunez8/CIS5560-Project.git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0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Classification and Regression: </a:t>
            </a:r>
            <a:r>
              <a:rPr lang="en-US">
                <a:ea typeface="+mn-lt"/>
                <a:cs typeface="+mn-lt"/>
                <a:hlinkClick r:id="rId2"/>
              </a:rPr>
              <a:t>https://spark.apache.org/docs/latest/ml-classification-regression.html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MAE, MSE, RMSE, Coefficient of Determination, Adjusted R-Squared-Which metric is better?: </a:t>
            </a:r>
            <a:r>
              <a:rPr lang="en-US">
                <a:ea typeface="+mn-lt"/>
                <a:cs typeface="+mn-lt"/>
                <a:hlinkClick r:id="rId3"/>
              </a:rPr>
              <a:t>https://medium.com/analytics-vidhya/mae-mse-rmse-coefficient-of-determination-adjusted-r-squared-which-metric-is-better-cd0326a5697e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92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58F-EA67-A980-912B-6338BA9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2" y="2366818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541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803E-710A-E491-7690-D30D987B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172" y="1205676"/>
            <a:ext cx="6117771" cy="3842314"/>
          </a:xfrm>
        </p:spPr>
        <p:txBody>
          <a:bodyPr>
            <a:normAutofit fontScale="92500"/>
          </a:bodyPr>
          <a:lstStyle/>
          <a:p>
            <a:r>
              <a:rPr lang="en-US" sz="2400" b="1"/>
              <a:t>Datasets: </a:t>
            </a:r>
            <a:r>
              <a:rPr lang="en-US" sz="2400"/>
              <a:t>Compensation for California State University, Community College District, K-12 Education, University of California, County Data</a:t>
            </a:r>
          </a:p>
          <a:p>
            <a:r>
              <a:rPr lang="en-US" sz="2400" b="1"/>
              <a:t>Total dataset size: </a:t>
            </a:r>
            <a:r>
              <a:rPr lang="en-US" sz="2400"/>
              <a:t>2GB</a:t>
            </a:r>
          </a:p>
          <a:p>
            <a:r>
              <a:rPr lang="en-US" sz="2400" b="1"/>
              <a:t>Dataset sources: </a:t>
            </a:r>
            <a:r>
              <a:rPr lang="en-US" sz="2400"/>
              <a:t>California State Controller </a:t>
            </a:r>
            <a:r>
              <a:rPr lang="en-US" sz="2400">
                <a:hlinkClick r:id="rId2"/>
              </a:rPr>
              <a:t>https://publicpay.ca.gov/Reports/RawExport.aspx</a:t>
            </a:r>
            <a:r>
              <a:rPr lang="en-US" sz="240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7DA6C-353A-425A-3989-D554FB45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0260"/>
            <a:ext cx="3989378" cy="2120349"/>
          </a:xfrm>
        </p:spPr>
        <p:txBody>
          <a:bodyPr>
            <a:normAutofit/>
          </a:bodyPr>
          <a:lstStyle/>
          <a:p>
            <a:r>
              <a:rPr lang="en-US"/>
              <a:t>Dataset Details</a:t>
            </a:r>
          </a:p>
        </p:txBody>
      </p:sp>
    </p:spTree>
    <p:extLst>
      <p:ext uri="{BB962C8B-B14F-4D97-AF65-F5344CB8AC3E}">
        <p14:creationId xmlns:p14="http://schemas.microsoft.com/office/powerpoint/2010/main" val="122320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71D95-E1C4-B7EF-B1F8-54BB6488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Technical Implementation Process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DEFB427-DE04-C626-C20B-67E2609A2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777071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57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Model Deployment | by Kurtis Pykes | DataDrivenInvestor">
            <a:extLst>
              <a:ext uri="{FF2B5EF4-FFF2-40B4-BE49-F238E27FC236}">
                <a16:creationId xmlns:a16="http://schemas.microsoft.com/office/drawing/2014/main" id="{9D74165F-111B-D9F6-DCB0-56449DD36B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1" y="700087"/>
            <a:ext cx="10268243" cy="55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88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BD50-0778-E039-FAF5-211D4F5F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0FBF-00D1-193F-46A0-949C3F3D0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Apache Spark 3.2.1, Scala 2.12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Open source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Used for big data workloads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File system: Databricks File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377E3B-5676-8584-DE23-EF4CDE00C7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2568243"/>
            <a:ext cx="5151438" cy="32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BD50-0778-E039-FAF5-211D4F5F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PySpark</a:t>
            </a:r>
            <a:r>
              <a:rPr lang="en-US"/>
              <a:t> &amp; Databricks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0FBF-00D1-193F-46A0-949C3F3D0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A collaboration of Apache Spark and Python</a:t>
            </a:r>
            <a:endParaRPr lang="en-US"/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Mainly used for processing datasets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Databricks provides a unified, open platform for all data types</a:t>
            </a:r>
          </a:p>
        </p:txBody>
      </p:sp>
      <p:pic>
        <p:nvPicPr>
          <p:cNvPr id="1026" name="Picture 2" descr="How to install PySpark locally. Here I'll go through step-by-step to… | by  Ting-Hao Chen | Programming Notes | Medium">
            <a:extLst>
              <a:ext uri="{FF2B5EF4-FFF2-40B4-BE49-F238E27FC236}">
                <a16:creationId xmlns:a16="http://schemas.microsoft.com/office/drawing/2014/main" id="{87C27003-1418-9136-92DA-1D569728C7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35" y="2285999"/>
            <a:ext cx="3159257" cy="18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C9677B-5FF8-E5AB-F5EA-6B998EFFC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35" y="4453466"/>
            <a:ext cx="3159257" cy="16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7779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A3BEE6BD6B046A97356C1864E6DB9" ma:contentTypeVersion="14" ma:contentTypeDescription="Create a new document." ma:contentTypeScope="" ma:versionID="31e0307c4dbed4c2334da08d78efd5fc">
  <xsd:schema xmlns:xsd="http://www.w3.org/2001/XMLSchema" xmlns:xs="http://www.w3.org/2001/XMLSchema" xmlns:p="http://schemas.microsoft.com/office/2006/metadata/properties" xmlns:ns3="7c304a9d-b7b5-4f99-bf03-2dac5bd43e93" xmlns:ns4="31ed3313-bd70-4e06-a419-9171e4a6d836" targetNamespace="http://schemas.microsoft.com/office/2006/metadata/properties" ma:root="true" ma:fieldsID="847c6847f251e8a9f7cbd93b5ff9ed09" ns3:_="" ns4:_="">
    <xsd:import namespace="7c304a9d-b7b5-4f99-bf03-2dac5bd43e93"/>
    <xsd:import namespace="31ed3313-bd70-4e06-a419-9171e4a6d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04a9d-b7b5-4f99-bf03-2dac5bd43e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d3313-bd70-4e06-a419-9171e4a6d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DF4EF0-95A3-4A1A-A19C-8CBB423947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0BA7FA-043B-4B5F-8A67-112ACC4AE469}">
  <ds:schemaRefs>
    <ds:schemaRef ds:uri="31ed3313-bd70-4e06-a419-9171e4a6d836"/>
    <ds:schemaRef ds:uri="7c304a9d-b7b5-4f99-bf03-2dac5bd43e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E691BA4-E4E3-4C8B-9DAB-E8B3C68EBA45}">
  <ds:schemaRefs>
    <ds:schemaRef ds:uri="31ed3313-bd70-4e06-a419-9171e4a6d836"/>
    <ds:schemaRef ds:uri="7c304a9d-b7b5-4f99-bf03-2dac5bd43e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{37BEC4AF-8894-264B-9943-9F692053814B}tf10001069</Template>
  <TotalTime>36</TotalTime>
  <Words>1132</Words>
  <Application>Microsoft Macintosh PowerPoint</Application>
  <PresentationFormat>Widescreen</PresentationFormat>
  <Paragraphs>469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Avenir Next LT Pro</vt:lpstr>
      <vt:lpstr>Avenir Next LT Pro Light</vt:lpstr>
      <vt:lpstr>Calibri</vt:lpstr>
      <vt:lpstr>Sitka Subheading</vt:lpstr>
      <vt:lpstr>Wingdings</vt:lpstr>
      <vt:lpstr>PebbleVTI</vt:lpstr>
      <vt:lpstr>Employment Wages in Education versus the County</vt:lpstr>
      <vt:lpstr>Agenda</vt:lpstr>
      <vt:lpstr>Overview</vt:lpstr>
      <vt:lpstr>Project Objective</vt:lpstr>
      <vt:lpstr>Dataset Details</vt:lpstr>
      <vt:lpstr>Technical Implementation Process</vt:lpstr>
      <vt:lpstr>PowerPoint Presentation</vt:lpstr>
      <vt:lpstr>Spark ML</vt:lpstr>
      <vt:lpstr>PySpark &amp; Databricks</vt:lpstr>
      <vt:lpstr>Zeppelin</vt:lpstr>
      <vt:lpstr>Hadoop</vt:lpstr>
      <vt:lpstr>Command Line Interface (CLI)</vt:lpstr>
      <vt:lpstr>Machine Learning Algorithms</vt:lpstr>
      <vt:lpstr>Root Mean Square Error (RMSE)</vt:lpstr>
      <vt:lpstr>R-squared (R2)</vt:lpstr>
      <vt:lpstr>Columns used for Analysis</vt:lpstr>
      <vt:lpstr>Random Forest Regression</vt:lpstr>
      <vt:lpstr>Databricks: RF Regression</vt:lpstr>
      <vt:lpstr>Random Forest</vt:lpstr>
      <vt:lpstr>Random Forest Regression (RF) County</vt:lpstr>
      <vt:lpstr>Random Forest Regression (RF) Community Colleges</vt:lpstr>
      <vt:lpstr>Random Forest Regression (RF) California State University</vt:lpstr>
      <vt:lpstr>Random Forest Regression (RF) University of California</vt:lpstr>
      <vt:lpstr>Random Forest Regression (RF) K-12</vt:lpstr>
      <vt:lpstr>Gradient Boost Tree (GBT)</vt:lpstr>
      <vt:lpstr>Gradient Boost Tree (GBT)</vt:lpstr>
      <vt:lpstr>Databricks: GBT Regression</vt:lpstr>
      <vt:lpstr>Gradient Boost Tree(GBT)   County</vt:lpstr>
      <vt:lpstr>Gradient Boost Tree(GBT)  Community Colleges</vt:lpstr>
      <vt:lpstr>Gradient Boost Tree(GBT)  California State University</vt:lpstr>
      <vt:lpstr>Gradient Boost Tree(GBT)  University of California</vt:lpstr>
      <vt:lpstr>Gradient Boost Tree(GBT)  K-12</vt:lpstr>
      <vt:lpstr>Linear Regression</vt:lpstr>
      <vt:lpstr>Linear Regression</vt:lpstr>
      <vt:lpstr>Databricks: Linear Regression</vt:lpstr>
      <vt:lpstr>Linear Regression County</vt:lpstr>
      <vt:lpstr>Linear Regression Community Colleges</vt:lpstr>
      <vt:lpstr>Linear Regression California State University</vt:lpstr>
      <vt:lpstr>Linear Regression University of California</vt:lpstr>
      <vt:lpstr>Linear Regression K-12</vt:lpstr>
      <vt:lpstr>Comparison of Models Sample</vt:lpstr>
      <vt:lpstr>GitHub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in Education versus the County</dc:title>
  <dc:creator>Mayorga, Grace</dc:creator>
  <cp:lastModifiedBy>Mayorga, Grace</cp:lastModifiedBy>
  <cp:revision>7</cp:revision>
  <dcterms:created xsi:type="dcterms:W3CDTF">2022-05-06T04:33:04Z</dcterms:created>
  <dcterms:modified xsi:type="dcterms:W3CDTF">2022-05-19T04:48:44Z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0x01010022DA3BEE6BD6B046A97356C1864E6DB9</vt:lpwstr>
  </property>
</Properties>
</file>