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matic SC"/>
      <p:regular r:id="rId20"/>
      <p:bold r:id="rId21"/>
    </p:embeddedFont>
    <p:embeddedFont>
      <p:font typeface="Comfortaa Regular"/>
      <p:regular r:id="rId22"/>
      <p:bold r:id="rId23"/>
    </p:embeddedFont>
    <p:embeddedFont>
      <p:font typeface="Montserrat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ComfortaaRegular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ComfortaaRegula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10541600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10541600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1054160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1054160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10541600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10541600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10541600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10541600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10541600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10541600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10541600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10541600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10541600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10541600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10541600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10541600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6a5d637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6a5d637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9144000" cy="1189800"/>
          </a:xfrm>
          <a:prstGeom prst="rect">
            <a:avLst/>
          </a:prstGeom>
          <a:solidFill>
            <a:srgbClr val="6AB047"/>
          </a:solidFill>
          <a:ln>
            <a:noFill/>
          </a:ln>
          <a:effectLst>
            <a:outerShdw blurRad="28575" rotWithShape="0" algn="bl" dir="5460000" dist="666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7000" y="185900"/>
            <a:ext cx="1296726" cy="793224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rgbClr val="FFFFFF"/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B047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4065300" cy="51435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25" y="1510325"/>
            <a:ext cx="3470301" cy="212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718175" y="118475"/>
            <a:ext cx="53562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7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TALLER INTRODUCCION</a:t>
            </a:r>
            <a:endParaRPr sz="47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7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 NODEJS</a:t>
            </a:r>
            <a:endParaRPr sz="47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483925" y="2325450"/>
            <a:ext cx="246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por Matías Giménez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658725" y="4403700"/>
            <a:ext cx="535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00">
                <a:solidFill>
                  <a:schemeClr val="l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ARMEMOS UNA API REST</a:t>
            </a:r>
            <a:endParaRPr sz="3100">
              <a:solidFill>
                <a:schemeClr val="l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7200950" y="2854875"/>
            <a:ext cx="1512000" cy="151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2500" y="2798163"/>
            <a:ext cx="1628891" cy="16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B047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499450"/>
            <a:ext cx="43815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1064550" y="4102400"/>
            <a:ext cx="701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YA MUESTRA EL MALDITO CÓDIGO!</a:t>
            </a:r>
            <a:endParaRPr b="1" sz="3300"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272675" y="123975"/>
            <a:ext cx="3569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>
                <a:latin typeface="Montserrat ExtraBold"/>
                <a:ea typeface="Montserrat ExtraBold"/>
                <a:cs typeface="Montserrat ExtraBold"/>
                <a:sym typeface="Montserrat ExtraBold"/>
              </a:rPr>
              <a:t>¿QUÉ ES?</a:t>
            </a:r>
            <a:endParaRPr sz="46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58575" y="1371138"/>
            <a:ext cx="5354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latin typeface="Amatic SC"/>
                <a:ea typeface="Amatic SC"/>
                <a:cs typeface="Amatic SC"/>
                <a:sym typeface="Amatic SC"/>
              </a:rPr>
              <a:t>Entorno de ejecución open-source del lado del servidor para Javascript</a:t>
            </a:r>
            <a:endParaRPr b="1" sz="3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048900" y="2966163"/>
            <a:ext cx="535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latin typeface="Amatic SC"/>
                <a:ea typeface="Amatic SC"/>
                <a:cs typeface="Amatic SC"/>
                <a:sym typeface="Amatic SC"/>
              </a:rPr>
              <a:t>Construido con el motor de V8 de Chrome</a:t>
            </a:r>
            <a:endParaRPr b="1" sz="33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675" y="1477550"/>
            <a:ext cx="1260500" cy="12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079" y="2601712"/>
            <a:ext cx="1421601" cy="14216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1003875" y="4053275"/>
            <a:ext cx="4077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latin typeface="Amatic SC"/>
                <a:ea typeface="Amatic SC"/>
                <a:cs typeface="Amatic SC"/>
                <a:sym typeface="Amatic SC"/>
              </a:rPr>
              <a:t>Orientado a eventos asíncronos</a:t>
            </a:r>
            <a:endParaRPr b="1" sz="33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8575" y="3788829"/>
            <a:ext cx="1421599" cy="1221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859" y="1820588"/>
            <a:ext cx="273709" cy="3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41009" y="3161650"/>
            <a:ext cx="273709" cy="3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159" y="4248763"/>
            <a:ext cx="273709" cy="3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8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272675" y="123975"/>
            <a:ext cx="4449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>
                <a:latin typeface="Montserrat ExtraBold"/>
                <a:ea typeface="Montserrat ExtraBold"/>
                <a:cs typeface="Montserrat ExtraBold"/>
                <a:sym typeface="Montserrat ExtraBold"/>
              </a:rPr>
              <a:t>¿PARA QUÉ?</a:t>
            </a:r>
            <a:endParaRPr sz="46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44750" y="1487275"/>
            <a:ext cx="825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500">
                <a:latin typeface="Amatic SC"/>
                <a:ea typeface="Amatic SC"/>
                <a:cs typeface="Amatic SC"/>
                <a:sym typeface="Amatic SC"/>
              </a:rPr>
              <a:t>Aplicaciones en tiempo real: mensajería en tiempo real, streaming, dispositivos IoT</a:t>
            </a:r>
            <a:endParaRPr b="1"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44750" y="2980625"/>
            <a:ext cx="6099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500">
                <a:latin typeface="Amatic SC"/>
                <a:ea typeface="Amatic SC"/>
                <a:cs typeface="Amatic SC"/>
                <a:sym typeface="Amatic SC"/>
              </a:rPr>
              <a:t>Aplicaciones y servicios web: API REST, GraphQL</a:t>
            </a:r>
            <a:endParaRPr b="1"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44750" y="3966075"/>
            <a:ext cx="2145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500">
                <a:latin typeface="Amatic SC"/>
                <a:ea typeface="Amatic SC"/>
                <a:cs typeface="Amatic SC"/>
                <a:sym typeface="Amatic SC"/>
              </a:rPr>
              <a:t>Microservicios</a:t>
            </a:r>
            <a:endParaRPr b="1" sz="35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34" y="1967463"/>
            <a:ext cx="273709" cy="3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34" y="3191400"/>
            <a:ext cx="273709" cy="3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34" y="4176863"/>
            <a:ext cx="273709" cy="3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272675" y="123975"/>
            <a:ext cx="4449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>
                <a:latin typeface="Montserrat ExtraBold"/>
                <a:ea typeface="Montserrat ExtraBold"/>
                <a:cs typeface="Montserrat ExtraBold"/>
                <a:sym typeface="Montserrat ExtraBold"/>
              </a:rPr>
              <a:t>PROS Y CONS</a:t>
            </a:r>
            <a:endParaRPr sz="46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09025" y="1353850"/>
            <a:ext cx="4176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00">
                <a:latin typeface="Amatic SC"/>
                <a:ea typeface="Amatic SC"/>
                <a:cs typeface="Amatic SC"/>
                <a:sym typeface="Amatic SC"/>
              </a:rPr>
              <a:t>V</a:t>
            </a:r>
            <a:r>
              <a:rPr b="1" lang="es-419" sz="3200">
                <a:latin typeface="Amatic SC"/>
                <a:ea typeface="Amatic SC"/>
                <a:cs typeface="Amatic SC"/>
                <a:sym typeface="Amatic SC"/>
              </a:rPr>
              <a:t>entajas</a:t>
            </a:r>
            <a:endParaRPr b="1" sz="32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latin typeface="Amatic SC"/>
                <a:ea typeface="Amatic SC"/>
                <a:cs typeface="Amatic SC"/>
                <a:sym typeface="Amatic SC"/>
              </a:rPr>
              <a:t>Alta Performance en sistemas de tiempo real</a:t>
            </a:r>
            <a:endParaRPr b="1"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latin typeface="Amatic SC"/>
                <a:ea typeface="Amatic SC"/>
                <a:cs typeface="Amatic SC"/>
                <a:sym typeface="Amatic SC"/>
              </a:rPr>
              <a:t>Fácilmente</a:t>
            </a:r>
            <a:r>
              <a:rPr b="1" lang="es-419" sz="2700">
                <a:latin typeface="Amatic SC"/>
                <a:ea typeface="Amatic SC"/>
                <a:cs typeface="Amatic SC"/>
                <a:sym typeface="Amatic SC"/>
              </a:rPr>
              <a:t> Escalable</a:t>
            </a:r>
            <a:endParaRPr b="1" sz="27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latin typeface="Amatic SC"/>
                <a:ea typeface="Amatic SC"/>
                <a:cs typeface="Amatic SC"/>
                <a:sym typeface="Amatic SC"/>
              </a:rPr>
              <a:t>Soporte de la Comunidad</a:t>
            </a:r>
            <a:endParaRPr b="1" sz="27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latin typeface="Amatic SC"/>
                <a:ea typeface="Amatic SC"/>
                <a:cs typeface="Amatic SC"/>
                <a:sym typeface="Amatic SC"/>
              </a:rPr>
              <a:t>Fácil de aprender - Fullstack JS</a:t>
            </a:r>
            <a:endParaRPr b="1" sz="27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932650" y="1338550"/>
            <a:ext cx="37803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00">
                <a:latin typeface="Amatic SC"/>
                <a:ea typeface="Amatic SC"/>
                <a:cs typeface="Amatic SC"/>
                <a:sym typeface="Amatic SC"/>
              </a:rPr>
              <a:t>Desventajas</a:t>
            </a:r>
            <a:endParaRPr b="1" sz="32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latin typeface="Amatic SC"/>
                <a:ea typeface="Amatic SC"/>
                <a:cs typeface="Amatic SC"/>
                <a:sym typeface="Amatic SC"/>
              </a:rPr>
              <a:t>Baja performance ante tareas de alto cómputo</a:t>
            </a:r>
            <a:endParaRPr b="1" sz="27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latin typeface="Amatic SC"/>
                <a:ea typeface="Amatic SC"/>
                <a:cs typeface="Amatic SC"/>
                <a:sym typeface="Amatic SC"/>
              </a:rPr>
              <a:t>API inestable</a:t>
            </a:r>
            <a:endParaRPr b="1" sz="27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latin typeface="Amatic SC"/>
                <a:ea typeface="Amatic SC"/>
                <a:cs typeface="Amatic SC"/>
                <a:sym typeface="Amatic SC"/>
              </a:rPr>
              <a:t>Bibliotecas sin soporte, incompletas o con escasa documentación</a:t>
            </a:r>
            <a:endParaRPr b="1" sz="27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8" y="2419420"/>
            <a:ext cx="171550" cy="1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8" y="3215283"/>
            <a:ext cx="171550" cy="1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8" y="3613208"/>
            <a:ext cx="171550" cy="1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8" y="4011120"/>
            <a:ext cx="171550" cy="1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103" y="2382670"/>
            <a:ext cx="171550" cy="1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103" y="3215270"/>
            <a:ext cx="171550" cy="1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103" y="3613195"/>
            <a:ext cx="171550" cy="1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247875" y="198350"/>
            <a:ext cx="525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latin typeface="Montserrat ExtraBold"/>
                <a:ea typeface="Montserrat ExtraBold"/>
                <a:cs typeface="Montserrat ExtraBold"/>
                <a:sym typeface="Montserrat ExtraBold"/>
              </a:rPr>
              <a:t>¿QUIÉNES LO USAN?</a:t>
            </a:r>
            <a:endParaRPr sz="36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600" y="1354775"/>
            <a:ext cx="6838801" cy="35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210700" y="286950"/>
            <a:ext cx="695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latin typeface="Montserrat ExtraBold"/>
                <a:ea typeface="Montserrat ExtraBold"/>
                <a:cs typeface="Montserrat ExtraBold"/>
                <a:sym typeface="Montserrat ExtraBold"/>
              </a:rPr>
              <a:t>Node Package Manager (NPM)</a:t>
            </a:r>
            <a:endParaRPr sz="32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210700" y="1277500"/>
            <a:ext cx="8415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900">
                <a:latin typeface="Amatic SC"/>
                <a:ea typeface="Amatic SC"/>
                <a:cs typeface="Amatic SC"/>
                <a:sym typeface="Amatic SC"/>
              </a:rPr>
              <a:t>Gestor de paquetes de Node</a:t>
            </a:r>
            <a:endParaRPr b="1"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900">
                <a:latin typeface="Amatic SC"/>
                <a:ea typeface="Amatic SC"/>
                <a:cs typeface="Amatic SC"/>
                <a:sym typeface="Amatic SC"/>
              </a:rPr>
              <a:t>Interfaz de línea de comandos</a:t>
            </a:r>
            <a:endParaRPr b="1"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900">
                <a:latin typeface="Amatic SC"/>
                <a:ea typeface="Amatic SC"/>
                <a:cs typeface="Amatic SC"/>
                <a:sym typeface="Amatic SC"/>
              </a:rPr>
              <a:t>Módulos públicos de fácil instalación con su versión y dependencia</a:t>
            </a:r>
            <a:endParaRPr b="1"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900">
                <a:latin typeface="Amatic SC"/>
                <a:ea typeface="Amatic SC"/>
                <a:cs typeface="Amatic SC"/>
                <a:sym typeface="Amatic SC"/>
              </a:rPr>
              <a:t>Permite gestionar tus dependencias y ejecutar scripts que hayas declarado en tu package.json</a:t>
            </a:r>
            <a:endParaRPr b="1" sz="29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675" y="1475775"/>
            <a:ext cx="2455400" cy="9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16338"/>
          <a:stretch/>
        </p:blipFill>
        <p:spPr>
          <a:xfrm>
            <a:off x="667400" y="1400525"/>
            <a:ext cx="7933150" cy="34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247875" y="223125"/>
            <a:ext cx="5255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>
                <a:latin typeface="Montserrat ExtraBold"/>
                <a:ea typeface="Montserrat ExtraBold"/>
                <a:cs typeface="Montserrat ExtraBold"/>
                <a:sym typeface="Montserrat ExtraBold"/>
              </a:rPr>
              <a:t>TOP FRAMEWORKS</a:t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272675" y="185950"/>
            <a:ext cx="5416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latin typeface="Montserrat ExtraBold"/>
                <a:ea typeface="Montserrat ExtraBold"/>
                <a:cs typeface="Montserrat ExtraBold"/>
                <a:sym typeface="Montserrat ExtraBold"/>
              </a:rPr>
              <a:t>¿QUÉ ES UNA API?</a:t>
            </a:r>
            <a:endParaRPr sz="41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72675" y="1295400"/>
            <a:ext cx="56517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latin typeface="Amatic SC"/>
                <a:ea typeface="Amatic SC"/>
                <a:cs typeface="Amatic SC"/>
                <a:sym typeface="Amatic SC"/>
              </a:rPr>
              <a:t>Interfaz de programación de aplicaciones</a:t>
            </a:r>
            <a:endParaRPr b="1" sz="3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latin typeface="Amatic SC"/>
                <a:ea typeface="Amatic SC"/>
                <a:cs typeface="Amatic SC"/>
                <a:sym typeface="Amatic SC"/>
              </a:rPr>
              <a:t>Intermediario entre dos aplicaciones</a:t>
            </a:r>
            <a:endParaRPr b="1" sz="3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latin typeface="Amatic SC"/>
                <a:ea typeface="Amatic SC"/>
                <a:cs typeface="Amatic SC"/>
                <a:sym typeface="Amatic SC"/>
              </a:rPr>
              <a:t>Abstracción</a:t>
            </a:r>
            <a:r>
              <a:rPr b="1" lang="es-419" sz="3300">
                <a:latin typeface="Amatic SC"/>
                <a:ea typeface="Amatic SC"/>
                <a:cs typeface="Amatic SC"/>
                <a:sym typeface="Amatic SC"/>
              </a:rPr>
              <a:t> del código en servidor</a:t>
            </a:r>
            <a:endParaRPr b="1" sz="3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latin typeface="Amatic SC"/>
                <a:ea typeface="Amatic SC"/>
                <a:cs typeface="Amatic SC"/>
                <a:sym typeface="Amatic SC"/>
              </a:rPr>
              <a:t>Comunicación a través de protocolos</a:t>
            </a:r>
            <a:endParaRPr b="1" sz="33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625" y="1896275"/>
            <a:ext cx="3630650" cy="27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271400" y="198325"/>
            <a:ext cx="4127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300">
                <a:latin typeface="Montserrat ExtraBold"/>
                <a:ea typeface="Montserrat ExtraBold"/>
                <a:cs typeface="Montserrat ExtraBold"/>
                <a:sym typeface="Montserrat ExtraBold"/>
              </a:rPr>
              <a:t>EXPRESSJS</a:t>
            </a:r>
            <a:endParaRPr sz="43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210700" y="1425300"/>
            <a:ext cx="6519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00">
                <a:latin typeface="Amatic SC"/>
                <a:ea typeface="Amatic SC"/>
                <a:cs typeface="Amatic SC"/>
                <a:sym typeface="Amatic SC"/>
              </a:rPr>
              <a:t>Framework para hacer Web con NodeJS</a:t>
            </a:r>
            <a:endParaRPr b="1" sz="32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00">
                <a:latin typeface="Amatic SC"/>
                <a:ea typeface="Amatic SC"/>
                <a:cs typeface="Amatic SC"/>
                <a:sym typeface="Amatic SC"/>
              </a:rPr>
              <a:t>Es minimalista y flexible</a:t>
            </a:r>
            <a:endParaRPr b="1" sz="32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00">
                <a:latin typeface="Amatic SC"/>
                <a:ea typeface="Amatic SC"/>
                <a:cs typeface="Amatic SC"/>
                <a:sym typeface="Amatic SC"/>
              </a:rPr>
              <a:t>Permite manejo de rutas, middlewares, archivos estáticos, uso de motor de plantillas y un largo etc...</a:t>
            </a:r>
            <a:endParaRPr b="1" sz="32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850" y="1614900"/>
            <a:ext cx="2109200" cy="21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