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Sunday, December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073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Sunday, December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779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Sunday, December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415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Sunday, December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909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Sunday, December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853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Sunday, December 5,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259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Sunday, December 5,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215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Sunday, December 5,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463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Sunday, December 5,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062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Sunday, December 5,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8776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Sunday, December 5,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615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December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5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DDE91D-F757-4100-9017-F72AE8AE2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08" b="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4050DA-F951-4C0C-8740-D44131D1A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412" y="894969"/>
            <a:ext cx="7380000" cy="2954655"/>
          </a:xfrm>
        </p:spPr>
        <p:txBody>
          <a:bodyPr>
            <a:normAutofit/>
          </a:bodyPr>
          <a:lstStyle/>
          <a:p>
            <a:r>
              <a:rPr lang="ko-KR" altLang="en-US" dirty="0"/>
              <a:t>파이썬 파일처리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/>
              <a:t>기말과제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8A2EDF-448C-40C4-AD1D-FA7DBF6FA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5412" y="4471416"/>
            <a:ext cx="7380000" cy="12933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700"/>
              <a:t>학번</a:t>
            </a:r>
            <a:r>
              <a:rPr lang="en-US" altLang="ko-KR" sz="1700"/>
              <a:t>:2018E7162</a:t>
            </a:r>
          </a:p>
          <a:p>
            <a:pPr>
              <a:lnSpc>
                <a:spcPct val="110000"/>
              </a:lnSpc>
            </a:pPr>
            <a:r>
              <a:rPr lang="ko-KR" altLang="en-US" sz="1700"/>
              <a:t>학과</a:t>
            </a:r>
            <a:r>
              <a:rPr lang="en-US" altLang="ko-KR" sz="1700"/>
              <a:t>: </a:t>
            </a:r>
            <a:r>
              <a:rPr lang="ko-KR" altLang="en-US" sz="1700"/>
              <a:t>컴퓨터공학과</a:t>
            </a:r>
            <a:endParaRPr lang="en-US" altLang="ko-KR" sz="1700"/>
          </a:p>
          <a:p>
            <a:pPr>
              <a:lnSpc>
                <a:spcPct val="110000"/>
              </a:lnSpc>
            </a:pPr>
            <a:r>
              <a:rPr lang="ko-KR" altLang="en-US" sz="1700"/>
              <a:t>이름</a:t>
            </a:r>
            <a:r>
              <a:rPr lang="en-US" altLang="ko-KR" sz="1700"/>
              <a:t>: </a:t>
            </a:r>
            <a:r>
              <a:rPr lang="ko-KR" altLang="en-US" sz="1700"/>
              <a:t>임건우</a:t>
            </a:r>
          </a:p>
        </p:txBody>
      </p:sp>
    </p:spTree>
    <p:extLst>
      <p:ext uri="{BB962C8B-B14F-4D97-AF65-F5344CB8AC3E}">
        <p14:creationId xmlns:p14="http://schemas.microsoft.com/office/powerpoint/2010/main" val="421922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09EBB5-AFA8-4342-8DB1-149902F1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/>
              <a:t>6. </a:t>
            </a:r>
            <a:r>
              <a:rPr lang="ko-KR" altLang="en-US" kern="0" spc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키와 </a:t>
            </a:r>
            <a:r>
              <a:rPr lang="ko-KR" altLang="en-US" kern="0" spc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키값을</a:t>
            </a:r>
            <a:r>
              <a:rPr lang="ko-KR" altLang="en-US" kern="0" spc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변경해서 </a:t>
            </a:r>
            <a:r>
              <a:rPr lang="ko-KR" altLang="en-US" kern="0" spc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딕셔너리로</a:t>
            </a:r>
            <a:r>
              <a:rPr lang="ko-KR" altLang="en-US" kern="0" spc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만듭니다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4AA0D-E667-4B16-B02D-975A1A51D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기존에 있던 키와 </a:t>
            </a:r>
            <a:r>
              <a:rPr lang="ko-KR" altLang="en-US" sz="2000" dirty="0" err="1"/>
              <a:t>키값을</a:t>
            </a:r>
            <a:r>
              <a:rPr lang="ko-KR" altLang="en-US" sz="2000" dirty="0"/>
              <a:t> 변경</a:t>
            </a:r>
            <a:endParaRPr lang="en-US" altLang="ko-KR" sz="2000" dirty="0"/>
          </a:p>
          <a:p>
            <a:r>
              <a:rPr lang="ko-KR" altLang="en-US" sz="2000" dirty="0"/>
              <a:t>키</a:t>
            </a:r>
            <a:r>
              <a:rPr lang="en-US" altLang="ko-KR" sz="2000" dirty="0"/>
              <a:t>-&gt;</a:t>
            </a:r>
            <a:r>
              <a:rPr lang="ko-KR" altLang="en-US" sz="2000" dirty="0" err="1"/>
              <a:t>키값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키값</a:t>
            </a:r>
            <a:r>
              <a:rPr lang="en-US" altLang="ko-KR" sz="2000" dirty="0"/>
              <a:t>-&gt; </a:t>
            </a:r>
            <a:r>
              <a:rPr lang="ko-KR" altLang="en-US" sz="2000" dirty="0"/>
              <a:t>키 </a:t>
            </a:r>
            <a:endParaRPr lang="en-US" altLang="ko-KR" sz="2000" dirty="0"/>
          </a:p>
          <a:p>
            <a:r>
              <a:rPr lang="en-US" altLang="ko-KR" sz="2000" dirty="0" err="1"/>
              <a:t>decoding_key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딕셔너리</a:t>
            </a:r>
            <a:endParaRPr lang="en-US" altLang="ko-KR" sz="2000" dirty="0"/>
          </a:p>
          <a:p>
            <a:r>
              <a:rPr lang="en-US" altLang="ko-KR" sz="2000" dirty="0"/>
              <a:t>{'h': 'a', 'a': 'b', 'p': 'c', 'y': 'd', 'b': 'e', '</a:t>
            </a:r>
            <a:r>
              <a:rPr lang="en-US" altLang="ko-KR" sz="2000" dirty="0" err="1"/>
              <a:t>i</a:t>
            </a:r>
            <a:r>
              <a:rPr lang="en-US" altLang="ko-KR" sz="2000" dirty="0"/>
              <a:t>': 'f', 'r': 'g', 't': 'h', 'd': '</a:t>
            </a:r>
            <a:r>
              <a:rPr lang="en-US" altLang="ko-KR" sz="2000" dirty="0" err="1"/>
              <a:t>i</a:t>
            </a:r>
            <a:r>
              <a:rPr lang="en-US" altLang="ko-KR" sz="2000" dirty="0"/>
              <a:t>', 'e': 'j', 'n': 'k', 'o': 'l', 's': 'm', 'w': 'n', 'l': 'o', 'u': 'p', 'g': 'q', 'm': 'r', 'c': 's', 'f': 't', 'k': 'u', 'v': 'v', 'j': 'w', 'q': 'x', 'x': 'y', 'z': 'z’}</a:t>
            </a:r>
          </a:p>
          <a:p>
            <a:r>
              <a:rPr lang="en-US" altLang="ko-KR" sz="2000" dirty="0" err="1"/>
              <a:t>decoding_key_Alpha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딕셔너리는</a:t>
            </a:r>
            <a:r>
              <a:rPr lang="ko-KR" altLang="en-US" sz="2000" dirty="0"/>
              <a:t> 대문자에 대한 정보를 저장</a:t>
            </a:r>
            <a:endParaRPr lang="en-US" altLang="ko-KR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7952A2-3F46-41E3-97A6-9FAC78C0C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data=list(</a:t>
            </a:r>
            <a:r>
              <a:rPr lang="en-US" altLang="ko-KR" sz="3600" dirty="0" err="1"/>
              <a:t>result_list</a:t>
            </a:r>
            <a:r>
              <a:rPr lang="en-US" altLang="ko-KR" sz="3600" dirty="0"/>
              <a:t>)</a:t>
            </a:r>
          </a:p>
          <a:p>
            <a:r>
              <a:rPr lang="en-US" altLang="ko-KR" sz="3600" dirty="0" err="1"/>
              <a:t>decoding_key</a:t>
            </a:r>
            <a:r>
              <a:rPr lang="en-US" altLang="ko-KR" sz="3600" dirty="0"/>
              <a:t>=</a:t>
            </a:r>
            <a:r>
              <a:rPr lang="en-US" altLang="ko-KR" sz="3600" dirty="0" err="1"/>
              <a:t>dict</a:t>
            </a:r>
            <a:r>
              <a:rPr lang="en-US" altLang="ko-KR" sz="3600" dirty="0"/>
              <a:t>(zip(</a:t>
            </a:r>
            <a:r>
              <a:rPr lang="en-US" altLang="ko-KR" sz="3600" dirty="0" err="1"/>
              <a:t>result_key,alpha</a:t>
            </a:r>
            <a:r>
              <a:rPr lang="en-US" altLang="ko-KR" sz="3600" dirty="0"/>
              <a:t>))</a:t>
            </a:r>
          </a:p>
          <a:p>
            <a:r>
              <a:rPr lang="en-US" altLang="ko-KR" sz="3600" dirty="0" err="1"/>
              <a:t>decoding_key_Alpha</a:t>
            </a:r>
            <a:r>
              <a:rPr lang="en-US" altLang="ko-KR" sz="3600" dirty="0"/>
              <a:t>=</a:t>
            </a:r>
            <a:r>
              <a:rPr lang="en-US" altLang="ko-KR" sz="3600" dirty="0" err="1"/>
              <a:t>dict</a:t>
            </a:r>
            <a:r>
              <a:rPr lang="en-US" altLang="ko-KR" sz="3600" dirty="0"/>
              <a:t>(zip(</a:t>
            </a:r>
            <a:r>
              <a:rPr lang="en-US" altLang="ko-KR" sz="3600" dirty="0" err="1"/>
              <a:t>result_key,Alpha</a:t>
            </a:r>
            <a:r>
              <a:rPr lang="en-US" altLang="ko-KR" sz="36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288280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1566F2-D6C8-4025-86F2-34E1E8BC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7.</a:t>
            </a:r>
            <a:r>
              <a:rPr lang="ko-KR" altLang="en-US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바뀐 </a:t>
            </a:r>
            <a:r>
              <a:rPr lang="ko-KR" altLang="en-US" kern="0" spc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딕셔너리로</a:t>
            </a:r>
            <a:r>
              <a:rPr lang="ko-KR" altLang="en-US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복호화를 진행합니다</a:t>
            </a:r>
            <a:r>
              <a:rPr lang="en-US" altLang="ko-KR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br>
              <a:rPr lang="ko-KR" altLang="en-US" kern="0" spc="0" dirty="0">
                <a:effectLst/>
                <a:latin typeface="함초롬바탕" panose="02030604000101010101" pitchFamily="18" charset="-127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C1AD5-8E0C-48DD-9018-4A31A03F8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그 전에 대문자의 </a:t>
            </a:r>
            <a:r>
              <a:rPr lang="ko-KR" altLang="en-US" sz="2000" dirty="0" err="1"/>
              <a:t>위치값</a:t>
            </a:r>
            <a:r>
              <a:rPr lang="ko-KR" altLang="en-US" sz="2000" dirty="0"/>
              <a:t> 저장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</a:t>
            </a:r>
            <a:r>
              <a:rPr lang="ko-KR" altLang="en-US" sz="2000" dirty="0"/>
              <a:t>이면 대문자의 </a:t>
            </a:r>
            <a:r>
              <a:rPr lang="ko-KR" altLang="en-US" sz="2000" dirty="0" err="1"/>
              <a:t>위치고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0</a:t>
            </a:r>
            <a:r>
              <a:rPr lang="ko-KR" altLang="en-US" sz="2000" dirty="0"/>
              <a:t>이면 소문자의 위치 입니다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22B10C-F96C-4E92-8307-B6524E9B2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r>
              <a:rPr lang="en-US" altLang="ko-KR" sz="2000"/>
              <a:t>Alpha_index=[]</a:t>
            </a:r>
          </a:p>
          <a:p>
            <a:r>
              <a:rPr lang="en-US" altLang="ko-KR" sz="2000"/>
              <a:t>for i in range(len(data)):</a:t>
            </a:r>
          </a:p>
          <a:p>
            <a:r>
              <a:rPr lang="en-US" altLang="ko-KR" sz="2000"/>
              <a:t>    Alpha_index.append(0)</a:t>
            </a:r>
          </a:p>
          <a:p>
            <a:r>
              <a:rPr lang="en-US" altLang="ko-KR" sz="2000"/>
              <a:t>    </a:t>
            </a:r>
          </a:p>
          <a:p>
            <a:r>
              <a:rPr lang="en-US" altLang="ko-KR" sz="2000"/>
              <a:t>for i in range(len(data)):</a:t>
            </a:r>
          </a:p>
          <a:p>
            <a:r>
              <a:rPr lang="en-US" altLang="ko-KR" sz="2000"/>
              <a:t>    if(ord(data[i])&gt;=ord("A")) and (ord(data[i])&lt;=ord("Z")):</a:t>
            </a:r>
          </a:p>
          <a:p>
            <a:r>
              <a:rPr lang="en-US" altLang="ko-KR" sz="2000"/>
              <a:t>        Alpha_index[i]=1</a:t>
            </a:r>
          </a:p>
          <a:p>
            <a:r>
              <a:rPr lang="en-US" altLang="ko-KR" sz="2000"/>
              <a:t>    else:</a:t>
            </a:r>
          </a:p>
          <a:p>
            <a:r>
              <a:rPr lang="en-US" altLang="ko-KR" sz="2000"/>
              <a:t>        Alpha_index[i]=0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327077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10B92F-712E-42CF-AB24-557F1F94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7.</a:t>
            </a:r>
            <a:r>
              <a:rPr lang="ko-KR" altLang="en-US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바뀐 </a:t>
            </a:r>
            <a:r>
              <a:rPr lang="ko-KR" altLang="en-US" kern="0" spc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딕셔너리로</a:t>
            </a:r>
            <a:r>
              <a:rPr lang="ko-KR" altLang="en-US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복호화를 진행합니다</a:t>
            </a:r>
            <a:r>
              <a:rPr lang="en-US" altLang="ko-KR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br>
              <a:rPr lang="ko-KR" altLang="en-US" kern="0" spc="0" dirty="0">
                <a:effectLst/>
                <a:latin typeface="함초롬바탕" panose="02030604000101010101" pitchFamily="18" charset="-127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78C8B-D899-4F67-9C63-5A13F5851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에 </a:t>
            </a:r>
            <a:r>
              <a:rPr lang="en-US" altLang="ko-KR" sz="2000" dirty="0"/>
              <a:t>data </a:t>
            </a:r>
            <a:r>
              <a:rPr lang="ko-KR" altLang="en-US" sz="2000" dirty="0"/>
              <a:t>값을 넣습니다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decoding_key</a:t>
            </a:r>
            <a:r>
              <a:rPr lang="ko-KR" altLang="en-US" sz="2000" dirty="0"/>
              <a:t>에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값이 있으면 복호화 진행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i</a:t>
            </a:r>
            <a:r>
              <a:rPr lang="ko-KR" altLang="en-US" sz="2000" dirty="0"/>
              <a:t>가 </a:t>
            </a:r>
            <a:r>
              <a:rPr lang="en-US" altLang="ko-KR" sz="2000" dirty="0" err="1"/>
              <a:t>a~z</a:t>
            </a:r>
            <a:r>
              <a:rPr lang="ko-KR" altLang="en-US" sz="2000" dirty="0"/>
              <a:t>에 해당하는 </a:t>
            </a:r>
            <a:r>
              <a:rPr lang="ko-KR" altLang="en-US" sz="2000" dirty="0" err="1"/>
              <a:t>아스키코드값이고</a:t>
            </a:r>
            <a:r>
              <a:rPr lang="ko-KR" altLang="en-US" sz="2000" dirty="0"/>
              <a:t> </a:t>
            </a:r>
            <a:r>
              <a:rPr lang="en-US" altLang="ko-KR" sz="2000" dirty="0" err="1"/>
              <a:t>Alpha_index</a:t>
            </a:r>
            <a:r>
              <a:rPr lang="ko-KR" altLang="en-US" sz="2000" dirty="0"/>
              <a:t>가 </a:t>
            </a:r>
            <a:r>
              <a:rPr lang="en-US" altLang="ko-KR" sz="2000" dirty="0"/>
              <a:t>0</a:t>
            </a:r>
            <a:r>
              <a:rPr lang="ko-KR" altLang="en-US" sz="2000" dirty="0"/>
              <a:t>이면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키에 해당하는 </a:t>
            </a:r>
            <a:r>
              <a:rPr lang="ko-KR" altLang="en-US" sz="2000" dirty="0" err="1"/>
              <a:t>키값으로</a:t>
            </a:r>
            <a:r>
              <a:rPr lang="ko-KR" altLang="en-US" sz="2000" dirty="0"/>
              <a:t> 바꿔서</a:t>
            </a:r>
            <a:r>
              <a:rPr lang="en-US" altLang="ko-KR" sz="2000" dirty="0"/>
              <a:t>(replace</a:t>
            </a:r>
            <a:r>
              <a:rPr lang="ko-KR" altLang="en-US" sz="2000" dirty="0"/>
              <a:t>함수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 err="1"/>
              <a:t>decodeing_data</a:t>
            </a:r>
            <a:r>
              <a:rPr lang="en-US" altLang="ko-KR" sz="2000" dirty="0"/>
              <a:t> </a:t>
            </a:r>
            <a:r>
              <a:rPr lang="ko-KR" altLang="en-US" sz="2000" dirty="0"/>
              <a:t>배열에 추가하면 됩니다</a:t>
            </a:r>
            <a:r>
              <a:rPr lang="en-US" altLang="ko-KR" sz="2000" dirty="0"/>
              <a:t>.(append</a:t>
            </a:r>
            <a:r>
              <a:rPr lang="ko-KR" altLang="en-US" sz="2000" dirty="0"/>
              <a:t>함수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대문자 도 똑같이 진행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Alpha_index</a:t>
            </a:r>
            <a:r>
              <a:rPr lang="ko-KR" altLang="en-US" sz="2000" dirty="0"/>
              <a:t>가</a:t>
            </a:r>
            <a:r>
              <a:rPr lang="en-US" altLang="ko-KR" sz="2000" dirty="0"/>
              <a:t> 1</a:t>
            </a:r>
            <a:r>
              <a:rPr lang="ko-KR" altLang="en-US" sz="2000" dirty="0" err="1"/>
              <a:t>일경우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EA3897-4028-4CFC-9337-8046B87C6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1240971"/>
            <a:ext cx="5096933" cy="4935992"/>
          </a:xfrm>
        </p:spPr>
        <p:txBody>
          <a:bodyPr>
            <a:noAutofit/>
          </a:bodyPr>
          <a:lstStyle/>
          <a:p>
            <a:r>
              <a:rPr lang="en-US" altLang="ko-KR" sz="1400" dirty="0" err="1"/>
              <a:t>decodeing_data</a:t>
            </a:r>
            <a:r>
              <a:rPr lang="en-US" altLang="ko-KR" sz="1400" dirty="0"/>
              <a:t>=[]</a:t>
            </a:r>
          </a:p>
          <a:p>
            <a:r>
              <a:rPr lang="en-US" altLang="ko-KR" sz="1400" dirty="0"/>
              <a:t>j=0</a:t>
            </a:r>
          </a:p>
          <a:p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data:</a:t>
            </a:r>
          </a:p>
          <a:p>
            <a:r>
              <a:rPr lang="en-US" altLang="ko-KR" sz="1400" dirty="0"/>
              <a:t>    if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</a:t>
            </a:r>
            <a:r>
              <a:rPr lang="en-US" altLang="ko-KR" sz="1400" dirty="0" err="1"/>
              <a:t>decoding_key</a:t>
            </a:r>
            <a:r>
              <a:rPr lang="en-US" altLang="ko-KR" sz="1400" dirty="0"/>
              <a:t>:                                                 </a:t>
            </a:r>
          </a:p>
          <a:p>
            <a:r>
              <a:rPr lang="en-US" altLang="ko-KR" sz="1400" dirty="0"/>
              <a:t>        if </a:t>
            </a:r>
            <a:r>
              <a:rPr lang="en-US" altLang="ko-KR" sz="1400" dirty="0" err="1"/>
              <a:t>Alpha_index</a:t>
            </a:r>
            <a:r>
              <a:rPr lang="en-US" altLang="ko-KR" sz="1400" dirty="0"/>
              <a:t>[j]==0 and </a:t>
            </a:r>
            <a:r>
              <a:rPr lang="en-US" altLang="ko-KR" sz="1400" dirty="0" err="1"/>
              <a:t>ord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)&gt;=</a:t>
            </a:r>
            <a:r>
              <a:rPr lang="en-US" altLang="ko-KR" sz="1400" dirty="0" err="1"/>
              <a:t>ord</a:t>
            </a:r>
            <a:r>
              <a:rPr lang="en-US" altLang="ko-KR" sz="1400" dirty="0"/>
              <a:t>("a") and  </a:t>
            </a:r>
            <a:r>
              <a:rPr lang="en-US" altLang="ko-KR" sz="1400" dirty="0" err="1"/>
              <a:t>ord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)&lt;=</a:t>
            </a:r>
            <a:r>
              <a:rPr lang="en-US" altLang="ko-KR" sz="1400" dirty="0" err="1"/>
              <a:t>ord</a:t>
            </a:r>
            <a:r>
              <a:rPr lang="en-US" altLang="ko-KR" sz="1400" dirty="0"/>
              <a:t>("z"): #</a:t>
            </a:r>
            <a:r>
              <a:rPr lang="ko-KR" altLang="en-US" sz="1400" dirty="0"/>
              <a:t>소문자</a:t>
            </a:r>
          </a:p>
          <a:p>
            <a:r>
              <a:rPr lang="ko-KR" altLang="en-US" sz="1400" dirty="0"/>
              <a:t>                </a:t>
            </a:r>
            <a:r>
              <a:rPr lang="en-US" altLang="ko-KR" sz="1400" dirty="0"/>
              <a:t>temp=</a:t>
            </a:r>
            <a:r>
              <a:rPr lang="en-US" altLang="ko-KR" sz="1400" dirty="0" err="1"/>
              <a:t>i.replace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i,decoding_key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</a:t>
            </a:r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decodeing_data.append</a:t>
            </a:r>
            <a:r>
              <a:rPr lang="en-US" altLang="ko-KR" sz="1400" dirty="0"/>
              <a:t>(temp)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elif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Alpha_index</a:t>
            </a:r>
            <a:r>
              <a:rPr lang="en-US" altLang="ko-KR" sz="1400" dirty="0"/>
              <a:t>[j]==1 and </a:t>
            </a:r>
            <a:r>
              <a:rPr lang="en-US" altLang="ko-KR" sz="1400" dirty="0" err="1"/>
              <a:t>ord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)&gt;=</a:t>
            </a:r>
            <a:r>
              <a:rPr lang="en-US" altLang="ko-KR" sz="1400" dirty="0" err="1"/>
              <a:t>ord</a:t>
            </a:r>
            <a:r>
              <a:rPr lang="en-US" altLang="ko-KR" sz="1400" dirty="0"/>
              <a:t>("a") and </a:t>
            </a:r>
            <a:r>
              <a:rPr lang="en-US" altLang="ko-KR" sz="1400" dirty="0" err="1"/>
              <a:t>ord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)&lt;=</a:t>
            </a:r>
            <a:r>
              <a:rPr lang="en-US" altLang="ko-KR" sz="1400" dirty="0" err="1"/>
              <a:t>ord</a:t>
            </a:r>
            <a:r>
              <a:rPr lang="en-US" altLang="ko-KR" sz="1400" dirty="0"/>
              <a:t>("z"): #</a:t>
            </a:r>
            <a:r>
              <a:rPr lang="ko-KR" altLang="en-US" sz="1400" dirty="0"/>
              <a:t>대문자</a:t>
            </a:r>
            <a:endParaRPr lang="en-US" altLang="ko-KR" sz="1400" dirty="0"/>
          </a:p>
          <a:p>
            <a:r>
              <a:rPr lang="en-US" altLang="ko-KR" sz="1400" dirty="0"/>
              <a:t>                temp=</a:t>
            </a:r>
            <a:r>
              <a:rPr lang="en-US" altLang="ko-KR" sz="1400" dirty="0" err="1"/>
              <a:t>i.replace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i,decoding_key_Alpha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</a:t>
            </a:r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decodeing_data.append</a:t>
            </a:r>
            <a:r>
              <a:rPr lang="en-US" altLang="ko-KR" sz="1400" dirty="0"/>
              <a:t>(temp)            </a:t>
            </a:r>
          </a:p>
          <a:p>
            <a:r>
              <a:rPr lang="en-US" altLang="ko-KR" sz="1400" dirty="0"/>
              <a:t>    else: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decodeing_data.append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j=j+1</a:t>
            </a:r>
          </a:p>
          <a:p>
            <a:r>
              <a:rPr lang="en-US" altLang="ko-KR" sz="1400" dirty="0" err="1"/>
              <a:t>decodeing_data</a:t>
            </a:r>
            <a:r>
              <a:rPr lang="en-US" altLang="ko-KR" sz="1400" dirty="0"/>
              <a:t>=''.join(</a:t>
            </a:r>
            <a:r>
              <a:rPr lang="en-US" altLang="ko-KR" sz="1400" dirty="0" err="1"/>
              <a:t>decodeing_data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977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세로 제목 3">
            <a:extLst>
              <a:ext uri="{FF2B5EF4-FFF2-40B4-BE49-F238E27FC236}">
                <a16:creationId xmlns:a16="http://schemas.microsoft.com/office/drawing/2014/main" id="{43B47C12-0DC9-4CCB-9096-DF79EA562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dirty="0">
                <a:solidFill>
                  <a:srgbClr val="FFFFFF"/>
                </a:solidFill>
              </a:rPr>
              <a:t>구상</a:t>
            </a:r>
            <a:endParaRPr lang="en-US" altLang="ko-KR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세로 텍스트 개체 틀 4">
            <a:extLst>
              <a:ext uri="{FF2B5EF4-FFF2-40B4-BE49-F238E27FC236}">
                <a16:creationId xmlns:a16="http://schemas.microsoft.com/office/drawing/2014/main" id="{6841FBF8-D0CA-4199-ABFB-362C0755F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32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ko-KR" altLang="en-US" sz="32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데이터를 입력 받고 중복 제거하기</a:t>
            </a:r>
            <a:r>
              <a:rPr lang="en-US" altLang="ko-KR" sz="32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ko-KR" altLang="en-US" sz="32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en-US" altLang="ko-KR" sz="3200" kern="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latinLnBrk="0"/>
            <a:r>
              <a:rPr lang="en-US" altLang="ko-KR" sz="3200" dirty="0"/>
              <a:t>2. </a:t>
            </a:r>
            <a:r>
              <a:rPr lang="ko-KR" altLang="en-US" sz="32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문서의 파일을 읽어와서 파일의 알파벳 빈도수를 카운터 하고 내림차순으로 정렬합니다</a:t>
            </a:r>
            <a:r>
              <a:rPr lang="en-US" altLang="ko-KR" sz="32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3200" kern="0" spc="0" dirty="0">
              <a:effectLst/>
              <a:latin typeface="함초롬바탕" panose="02030604000101010101" pitchFamily="18" charset="-127"/>
            </a:endParaRPr>
          </a:p>
          <a:p>
            <a:pPr latinLnBrk="0"/>
            <a:r>
              <a:rPr lang="en-US" altLang="ko-KR" sz="3200" dirty="0"/>
              <a:t>3.</a:t>
            </a:r>
            <a:r>
              <a:rPr lang="ko-KR" altLang="en-US" sz="32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3200" kern="0" spc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입력받은</a:t>
            </a:r>
            <a:r>
              <a:rPr lang="ko-KR" altLang="en-US" sz="32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데이터 와 내림차순으로 정렬된 데이터를 순서대로 합쳐줍니다</a:t>
            </a:r>
            <a:r>
              <a:rPr lang="en-US" altLang="ko-KR" sz="32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.(</a:t>
            </a:r>
            <a:r>
              <a:rPr lang="ko-KR" altLang="en-US" sz="32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키 완성</a:t>
            </a:r>
            <a:r>
              <a:rPr lang="en-US" altLang="ko-KR" sz="32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3200" kern="0" spc="0" dirty="0">
              <a:effectLst/>
              <a:latin typeface="함초롬바탕" panose="02030604000101010101" pitchFamily="18" charset="-127"/>
            </a:endParaRPr>
          </a:p>
          <a:p>
            <a:pPr latinLnBrk="0"/>
            <a:r>
              <a:rPr lang="en-US" altLang="ko-KR" sz="3200" dirty="0"/>
              <a:t>4.</a:t>
            </a:r>
            <a:r>
              <a:rPr lang="ko-KR" altLang="en-US" sz="32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키를 저장한 배열과 알파벳을 저장한 배열로 </a:t>
            </a:r>
            <a:r>
              <a:rPr lang="ko-KR" altLang="en-US" sz="3200" kern="0" spc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딕셔너리를</a:t>
            </a:r>
            <a:r>
              <a:rPr lang="ko-KR" altLang="en-US" sz="32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만들어 줍니다</a:t>
            </a:r>
            <a:r>
              <a:rPr lang="en-US" altLang="ko-KR" sz="32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latinLnBrk="0"/>
            <a:endParaRPr lang="en-US" altLang="ko-K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89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세로 제목 3">
            <a:extLst>
              <a:ext uri="{FF2B5EF4-FFF2-40B4-BE49-F238E27FC236}">
                <a16:creationId xmlns:a16="http://schemas.microsoft.com/office/drawing/2014/main" id="{43B47C12-0DC9-4CCB-9096-DF79EA562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dirty="0">
                <a:solidFill>
                  <a:srgbClr val="FFFFFF"/>
                </a:solidFill>
              </a:rPr>
              <a:t>계속해서</a:t>
            </a:r>
            <a:r>
              <a:rPr lang="en-US" altLang="ko-KR" dirty="0">
                <a:solidFill>
                  <a:srgbClr val="FFFFFF"/>
                </a:solidFill>
              </a:rPr>
              <a:t>…</a:t>
            </a:r>
            <a:endParaRPr lang="en-US" altLang="ko-KR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세로 텍스트 개체 틀 4">
            <a:extLst>
              <a:ext uri="{FF2B5EF4-FFF2-40B4-BE49-F238E27FC236}">
                <a16:creationId xmlns:a16="http://schemas.microsoft.com/office/drawing/2014/main" id="{6841FBF8-D0CA-4199-ABFB-362C0755F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4000" dirty="0"/>
              <a:t>5. </a:t>
            </a:r>
            <a:r>
              <a:rPr lang="ko-KR" altLang="en-US" sz="4000" kern="0" spc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딕셔너리로</a:t>
            </a:r>
            <a:r>
              <a:rPr lang="ko-KR" altLang="en-US" sz="40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암호화를 진행합니다</a:t>
            </a:r>
            <a:r>
              <a:rPr lang="en-US" altLang="ko-KR" sz="40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4000" kern="0" spc="0" dirty="0">
              <a:effectLst/>
              <a:latin typeface="함초롬바탕" panose="02030604000101010101" pitchFamily="18" charset="-127"/>
            </a:endParaRPr>
          </a:p>
          <a:p>
            <a:pPr latinLnBrk="0"/>
            <a:r>
              <a:rPr lang="en-US" altLang="ko-KR" sz="4000" dirty="0"/>
              <a:t>6. </a:t>
            </a:r>
            <a:r>
              <a:rPr lang="ko-KR" altLang="en-US" sz="40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키와 </a:t>
            </a:r>
            <a:r>
              <a:rPr lang="ko-KR" altLang="en-US" sz="4000" kern="0" spc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키값을</a:t>
            </a:r>
            <a:r>
              <a:rPr lang="ko-KR" altLang="en-US" sz="40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변경해서 </a:t>
            </a:r>
            <a:r>
              <a:rPr lang="ko-KR" altLang="en-US" sz="4000" kern="0" spc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딕셔너리로</a:t>
            </a:r>
            <a:r>
              <a:rPr lang="ko-KR" altLang="en-US" sz="40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만듭니다</a:t>
            </a:r>
            <a:r>
              <a:rPr lang="en-US" altLang="ko-KR" sz="40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4000" kern="0" spc="0" dirty="0">
              <a:effectLst/>
              <a:latin typeface="함초롬바탕" panose="02030604000101010101" pitchFamily="18" charset="-127"/>
            </a:endParaRPr>
          </a:p>
          <a:p>
            <a:pPr latinLnBrk="0"/>
            <a:r>
              <a:rPr lang="en-US" altLang="ko-KR" sz="400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7.</a:t>
            </a:r>
            <a:r>
              <a:rPr lang="ko-KR" altLang="en-US" sz="400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바뀐 </a:t>
            </a:r>
            <a:r>
              <a:rPr lang="ko-KR" altLang="en-US" sz="4000" kern="0" spc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딕셔너리로</a:t>
            </a:r>
            <a:r>
              <a:rPr lang="ko-KR" altLang="en-US" sz="40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복호화를 진행합니다</a:t>
            </a:r>
            <a:r>
              <a:rPr lang="en-US" altLang="ko-KR" sz="40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4000" kern="0" spc="0" dirty="0">
              <a:effectLst/>
              <a:latin typeface="함초롬바탕" panose="02030604000101010101" pitchFamily="18" charset="-127"/>
            </a:endParaRPr>
          </a:p>
          <a:p>
            <a:pPr latinLnBrk="0"/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110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A401D6-D455-4ED5-A375-FFCBA81B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6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ko-KR" altLang="en-US" sz="36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데이터를 입력 받고 중복을 </a:t>
            </a:r>
            <a:r>
              <a:rPr lang="ko-KR" altLang="en-US" sz="360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제거하기</a:t>
            </a:r>
            <a:r>
              <a:rPr lang="en-US" altLang="ko-KR" sz="36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ko-KR" altLang="en-US" sz="36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br>
              <a:rPr lang="ko-KR" altLang="en-US" sz="4400" kern="0" spc="0" dirty="0">
                <a:effectLst/>
                <a:latin typeface="함초롬바탕" panose="02030604000101010101" pitchFamily="18" charset="-127"/>
              </a:rPr>
            </a:br>
            <a:endParaRPr lang="en-US" altLang="ko-KR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세로 텍스트 개체 틀 4">
            <a:extLst>
              <a:ext uri="{FF2B5EF4-FFF2-40B4-BE49-F238E27FC236}">
                <a16:creationId xmlns:a16="http://schemas.microsoft.com/office/drawing/2014/main" id="{DF36C497-0942-4C9C-ACDF-46F92B8F74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pPr marL="0" indent="0" latinLnBrk="0">
              <a:buNone/>
            </a:pPr>
            <a:r>
              <a:rPr lang="en-US" altLang="ko-KR" sz="2400" dirty="0">
                <a:solidFill>
                  <a:srgbClr val="FFFFFF"/>
                </a:solidFill>
              </a:rPr>
              <a:t>Ex)</a:t>
            </a:r>
            <a:r>
              <a:rPr lang="ko-KR" altLang="en-US" sz="2400" dirty="0">
                <a:solidFill>
                  <a:srgbClr val="FFFFFF"/>
                </a:solidFill>
              </a:rPr>
              <a:t> </a:t>
            </a:r>
            <a:r>
              <a:rPr lang="en-US" altLang="ko-KR" sz="2400" dirty="0" err="1">
                <a:solidFill>
                  <a:srgbClr val="FFFFFF"/>
                </a:solidFill>
              </a:rPr>
              <a:t>happybirthday</a:t>
            </a:r>
            <a:r>
              <a:rPr lang="ko-KR" altLang="en-US" sz="2400" dirty="0">
                <a:solidFill>
                  <a:srgbClr val="FFFFFF"/>
                </a:solidFill>
              </a:rPr>
              <a:t> 라고 입력 받으면 </a:t>
            </a:r>
            <a:endParaRPr lang="en-US" altLang="ko-KR" sz="2400" dirty="0">
              <a:solidFill>
                <a:srgbClr val="FFFFFF"/>
              </a:solidFill>
            </a:endParaRPr>
          </a:p>
          <a:p>
            <a:pPr marL="0" indent="0" latinLnBrk="0">
              <a:buNone/>
            </a:pPr>
            <a:r>
              <a:rPr lang="en-US" altLang="ko-KR" sz="2400" dirty="0" err="1">
                <a:solidFill>
                  <a:srgbClr val="FFFFFF"/>
                </a:solidFill>
              </a:rPr>
              <a:t>reresult_key</a:t>
            </a:r>
            <a:r>
              <a:rPr lang="en-US" altLang="ko-KR" sz="2400" dirty="0">
                <a:solidFill>
                  <a:srgbClr val="FFFFFF"/>
                </a:solidFill>
              </a:rPr>
              <a:t>  </a:t>
            </a:r>
            <a:r>
              <a:rPr lang="ko-KR" altLang="en-US" sz="2400" dirty="0">
                <a:solidFill>
                  <a:srgbClr val="FFFFFF"/>
                </a:solidFill>
              </a:rPr>
              <a:t>배열은 </a:t>
            </a:r>
            <a:endParaRPr lang="en-US" altLang="ko-KR" sz="2400" dirty="0">
              <a:solidFill>
                <a:srgbClr val="FFFFFF"/>
              </a:solidFill>
            </a:endParaRPr>
          </a:p>
          <a:p>
            <a:pPr marL="0" indent="0" latinLnBrk="0">
              <a:buNone/>
            </a:pPr>
            <a:r>
              <a:rPr lang="en-US" altLang="ko-KR" sz="4800" dirty="0">
                <a:solidFill>
                  <a:srgbClr val="FFFFFF"/>
                </a:solidFill>
              </a:rPr>
              <a:t>[</a:t>
            </a:r>
            <a:r>
              <a:rPr lang="en-US" altLang="ko-KR" sz="4800" dirty="0" err="1">
                <a:solidFill>
                  <a:srgbClr val="FFFFFF"/>
                </a:solidFill>
              </a:rPr>
              <a:t>h,a,p,y,b,i,r,t,h,d</a:t>
            </a:r>
            <a:r>
              <a:rPr lang="en-US" altLang="ko-KR" sz="4800" dirty="0">
                <a:solidFill>
                  <a:srgbClr val="FFFFFF"/>
                </a:solidFill>
              </a:rPr>
              <a:t>] </a:t>
            </a:r>
          </a:p>
          <a:p>
            <a:pPr marL="0" indent="0" latinLnBrk="0">
              <a:buNone/>
            </a:pPr>
            <a:endParaRPr lang="en-US" altLang="ko-KR" sz="4800" dirty="0">
              <a:solidFill>
                <a:srgbClr val="FFFFFF"/>
              </a:solidFill>
            </a:endParaRPr>
          </a:p>
          <a:p>
            <a:pPr marL="0" indent="0" latinLnBrk="0">
              <a:buNone/>
            </a:pPr>
            <a:r>
              <a:rPr lang="ko-KR" altLang="en-US" sz="2400" dirty="0" err="1">
                <a:solidFill>
                  <a:srgbClr val="FFFFFF"/>
                </a:solidFill>
              </a:rPr>
              <a:t>를</a:t>
            </a:r>
            <a:r>
              <a:rPr lang="ko-KR" altLang="en-US" sz="2400" dirty="0">
                <a:solidFill>
                  <a:srgbClr val="FFFFFF"/>
                </a:solidFill>
              </a:rPr>
              <a:t> 저장하게 됩니다</a:t>
            </a:r>
            <a:r>
              <a:rPr lang="en-US" altLang="ko-KR" sz="24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492535-8C90-4987-8CED-1EE0F5E6F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latinLnBrk="0">
              <a:buNone/>
            </a:pPr>
            <a:r>
              <a:rPr lang="en-US" altLang="ko-KR" sz="3500" dirty="0">
                <a:solidFill>
                  <a:srgbClr val="FFFFFF"/>
                </a:solidFill>
              </a:rPr>
              <a:t>key=input("</a:t>
            </a:r>
            <a:r>
              <a:rPr lang="ko-KR" altLang="en-US" sz="3500" dirty="0">
                <a:solidFill>
                  <a:srgbClr val="FFFFFF"/>
                </a:solidFill>
              </a:rPr>
              <a:t>키를 입력해주세요</a:t>
            </a:r>
            <a:r>
              <a:rPr lang="en-US" altLang="ko-KR" sz="3500" dirty="0">
                <a:solidFill>
                  <a:srgbClr val="FFFFFF"/>
                </a:solidFill>
              </a:rPr>
              <a:t>:")</a:t>
            </a:r>
          </a:p>
          <a:p>
            <a:pPr marL="0" indent="0" latinLnBrk="0">
              <a:buNone/>
            </a:pPr>
            <a:r>
              <a:rPr lang="en-US" altLang="ko-KR" sz="3500" dirty="0">
                <a:solidFill>
                  <a:srgbClr val="FFFFFF"/>
                </a:solidFill>
              </a:rPr>
              <a:t>key=</a:t>
            </a:r>
            <a:r>
              <a:rPr lang="en-US" altLang="ko-KR" sz="3500" dirty="0" err="1">
                <a:solidFill>
                  <a:srgbClr val="FFFFFF"/>
                </a:solidFill>
              </a:rPr>
              <a:t>key.replace</a:t>
            </a:r>
            <a:r>
              <a:rPr lang="en-US" altLang="ko-KR" sz="3500" dirty="0">
                <a:solidFill>
                  <a:srgbClr val="FFFFFF"/>
                </a:solidFill>
              </a:rPr>
              <a:t>(" ","")</a:t>
            </a:r>
          </a:p>
          <a:p>
            <a:pPr marL="0" indent="0" latinLnBrk="0">
              <a:buNone/>
            </a:pPr>
            <a:r>
              <a:rPr lang="en-US" altLang="ko-KR" sz="3500" dirty="0">
                <a:solidFill>
                  <a:srgbClr val="FFFFFF"/>
                </a:solidFill>
              </a:rPr>
              <a:t>key = list(key)</a:t>
            </a:r>
          </a:p>
          <a:p>
            <a:pPr marL="0" indent="0" latinLnBrk="0">
              <a:buNone/>
            </a:pPr>
            <a:r>
              <a:rPr lang="en-US" altLang="ko-KR" sz="3500" dirty="0" err="1">
                <a:solidFill>
                  <a:srgbClr val="FFFFFF"/>
                </a:solidFill>
              </a:rPr>
              <a:t>result_key</a:t>
            </a:r>
            <a:r>
              <a:rPr lang="en-US" altLang="ko-KR" sz="3500" dirty="0">
                <a:solidFill>
                  <a:srgbClr val="FFFFFF"/>
                </a:solidFill>
              </a:rPr>
              <a:t> = []</a:t>
            </a:r>
          </a:p>
          <a:p>
            <a:pPr marL="0" indent="0" latinLnBrk="0">
              <a:buNone/>
            </a:pPr>
            <a:r>
              <a:rPr lang="en-US" altLang="ko-KR" sz="3500" dirty="0">
                <a:solidFill>
                  <a:srgbClr val="FFFFFF"/>
                </a:solidFill>
              </a:rPr>
              <a:t>for </a:t>
            </a:r>
            <a:r>
              <a:rPr lang="en-US" altLang="ko-KR" sz="3500" dirty="0" err="1">
                <a:solidFill>
                  <a:srgbClr val="FFFFFF"/>
                </a:solidFill>
              </a:rPr>
              <a:t>i</a:t>
            </a:r>
            <a:r>
              <a:rPr lang="en-US" altLang="ko-KR" sz="3500" dirty="0">
                <a:solidFill>
                  <a:srgbClr val="FFFFFF"/>
                </a:solidFill>
              </a:rPr>
              <a:t> in key:</a:t>
            </a:r>
          </a:p>
          <a:p>
            <a:pPr marL="0" indent="0" latinLnBrk="0">
              <a:buNone/>
            </a:pPr>
            <a:r>
              <a:rPr lang="en-US" altLang="ko-KR" sz="3500" dirty="0">
                <a:solidFill>
                  <a:srgbClr val="FFFFFF"/>
                </a:solidFill>
              </a:rPr>
              <a:t>    if </a:t>
            </a:r>
            <a:r>
              <a:rPr lang="en-US" altLang="ko-KR" sz="3500" dirty="0" err="1">
                <a:solidFill>
                  <a:srgbClr val="FFFFFF"/>
                </a:solidFill>
              </a:rPr>
              <a:t>i</a:t>
            </a:r>
            <a:r>
              <a:rPr lang="en-US" altLang="ko-KR" sz="3500" dirty="0">
                <a:solidFill>
                  <a:srgbClr val="FFFFFF"/>
                </a:solidFill>
              </a:rPr>
              <a:t> not in </a:t>
            </a:r>
            <a:r>
              <a:rPr lang="en-US" altLang="ko-KR" sz="3500" dirty="0" err="1">
                <a:solidFill>
                  <a:srgbClr val="FFFFFF"/>
                </a:solidFill>
              </a:rPr>
              <a:t>result_key</a:t>
            </a:r>
            <a:r>
              <a:rPr lang="en-US" altLang="ko-KR" sz="3500" dirty="0">
                <a:solidFill>
                  <a:srgbClr val="FFFFFF"/>
                </a:solidFill>
              </a:rPr>
              <a:t>:</a:t>
            </a:r>
          </a:p>
          <a:p>
            <a:pPr marL="0" indent="0" latinLnBrk="0">
              <a:buNone/>
            </a:pPr>
            <a:r>
              <a:rPr lang="en-US" altLang="ko-KR" sz="3500" dirty="0">
                <a:solidFill>
                  <a:srgbClr val="FFFFFF"/>
                </a:solidFill>
              </a:rPr>
              <a:t>        </a:t>
            </a:r>
            <a:r>
              <a:rPr lang="en-US" altLang="ko-KR" sz="3500" dirty="0" err="1">
                <a:solidFill>
                  <a:srgbClr val="FFFFFF"/>
                </a:solidFill>
              </a:rPr>
              <a:t>result_key.append</a:t>
            </a:r>
            <a:r>
              <a:rPr lang="en-US" altLang="ko-KR" sz="3500" dirty="0">
                <a:solidFill>
                  <a:srgbClr val="FFFFFF"/>
                </a:solidFill>
              </a:rPr>
              <a:t>(</a:t>
            </a:r>
            <a:r>
              <a:rPr lang="en-US" altLang="ko-KR" sz="3500" dirty="0" err="1">
                <a:solidFill>
                  <a:srgbClr val="FFFFFF"/>
                </a:solidFill>
              </a:rPr>
              <a:t>i</a:t>
            </a:r>
            <a:r>
              <a:rPr lang="en-US" altLang="ko-KR" sz="3500" dirty="0">
                <a:solidFill>
                  <a:srgbClr val="FFFFFF"/>
                </a:solidFill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811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6E3D79D-1604-4E2F-8DBC-720CA8FB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latinLnBrk="0"/>
            <a:r>
              <a:rPr lang="en-US" altLang="ko-KR" sz="3600" dirty="0"/>
              <a:t>2. </a:t>
            </a:r>
            <a:r>
              <a:rPr lang="ko-KR" altLang="en-US" sz="36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문서의 파일을 읽어와서 파일의 알파벳 빈도수를 카운터 하고 내림차순으로 정렬합니다</a:t>
            </a:r>
            <a:r>
              <a:rPr lang="en-US" altLang="ko-KR" sz="36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br>
              <a:rPr lang="ko-KR" altLang="en-US" sz="4400" kern="0" spc="0" dirty="0">
                <a:effectLst/>
                <a:latin typeface="함초롬바탕" panose="02030604000101010101" pitchFamily="18" charset="-127"/>
              </a:rPr>
            </a:br>
            <a:endParaRPr lang="en-US" altLang="ko-KR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A58839-8332-4E5E-8276-CA7940028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7233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number</a:t>
            </a:r>
            <a:r>
              <a:rPr lang="ko-KR" altLang="en-US" dirty="0"/>
              <a:t> 배열에는  파일에 들어 있는 알파벳의 빈도수가 저장되어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Ex)</a:t>
            </a:r>
          </a:p>
          <a:p>
            <a:pPr marL="0" indent="0">
              <a:buNone/>
            </a:pPr>
            <a:r>
              <a:rPr lang="en-US" altLang="ko-KR" dirty="0"/>
              <a:t>[89, 13, 20, 42, 158, 14, 30, 96, 122, 1, 11, 49, 28, 110, 108, 27, 0, 71, 62, 126, 42, 7, 53, 0, 44, 0] </a:t>
            </a:r>
          </a:p>
          <a:p>
            <a:pPr marL="0" indent="0">
              <a:buNone/>
            </a:pPr>
            <a:r>
              <a:rPr lang="en-US" altLang="ko-KR" dirty="0"/>
              <a:t> 89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의 개수 </a:t>
            </a:r>
            <a:r>
              <a:rPr lang="en-US" altLang="ko-KR" dirty="0"/>
              <a:t>,13</a:t>
            </a:r>
            <a:r>
              <a:rPr lang="ko-KR" altLang="en-US" dirty="0"/>
              <a:t>은 </a:t>
            </a:r>
            <a:r>
              <a:rPr lang="en-US" altLang="ko-KR" dirty="0"/>
              <a:t>b</a:t>
            </a:r>
            <a:r>
              <a:rPr lang="ko-KR" altLang="en-US" dirty="0"/>
              <a:t>의 개수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r>
              <a:rPr lang="en-US" altLang="ko-KR" dirty="0"/>
              <a:t>20</a:t>
            </a:r>
            <a:r>
              <a:rPr lang="ko-KR" altLang="en-US" dirty="0"/>
              <a:t>은 </a:t>
            </a:r>
            <a:r>
              <a:rPr lang="en-US" altLang="ko-KR" dirty="0"/>
              <a:t>c</a:t>
            </a:r>
            <a:r>
              <a:rPr lang="ko-KR" altLang="en-US" dirty="0"/>
              <a:t>의 개수 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1B61312-5FBB-4610-868B-63381EC9C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3135" y="1203649"/>
            <a:ext cx="6288832" cy="5402424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f=open("</a:t>
            </a:r>
            <a:r>
              <a:rPr lang="ko-KR" altLang="en-US" dirty="0"/>
              <a:t>과제</a:t>
            </a:r>
            <a:r>
              <a:rPr lang="en-US" altLang="ko-KR" dirty="0"/>
              <a:t>.</a:t>
            </a:r>
            <a:r>
              <a:rPr lang="en-US" altLang="ko-KR" dirty="0" err="1"/>
              <a:t>txt",'r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data=</a:t>
            </a:r>
            <a:r>
              <a:rPr lang="en-US" altLang="ko-KR" dirty="0" err="1"/>
              <a:t>f.read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data=list(data)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알파벳 카운터</a:t>
            </a:r>
          </a:p>
          <a:p>
            <a:r>
              <a:rPr lang="en-US" altLang="ko-KR" dirty="0"/>
              <a:t>number=[]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range(26): # </a:t>
            </a:r>
            <a:r>
              <a:rPr lang="ko-KR" altLang="en-US" dirty="0"/>
              <a:t>알파벳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number.append</a:t>
            </a:r>
            <a:r>
              <a:rPr lang="en-US" altLang="ko-KR" dirty="0"/>
              <a:t>(0)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ord</a:t>
            </a:r>
            <a:r>
              <a:rPr lang="en-US" altLang="ko-KR" dirty="0"/>
              <a:t>("a"), </a:t>
            </a:r>
            <a:r>
              <a:rPr lang="en-US" altLang="ko-KR" dirty="0" err="1"/>
              <a:t>ord</a:t>
            </a:r>
            <a:r>
              <a:rPr lang="en-US" altLang="ko-KR" dirty="0"/>
              <a:t>("z")+1): # </a:t>
            </a:r>
            <a:r>
              <a:rPr lang="ko-KR" altLang="en-US" dirty="0"/>
              <a:t>알파벳의 소문자의 </a:t>
            </a:r>
            <a:r>
              <a:rPr lang="ko-KR" altLang="en-US" dirty="0" err="1"/>
              <a:t>갯수</a:t>
            </a:r>
            <a:r>
              <a:rPr lang="ko-KR" altLang="en-US" dirty="0"/>
              <a:t> 세기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for j in range(0, </a:t>
            </a:r>
            <a:r>
              <a:rPr lang="en-US" altLang="ko-KR" dirty="0" err="1"/>
              <a:t>len</a:t>
            </a:r>
            <a:r>
              <a:rPr lang="en-US" altLang="ko-KR" dirty="0"/>
              <a:t>(data)):</a:t>
            </a:r>
          </a:p>
          <a:p>
            <a:r>
              <a:rPr lang="en-US" altLang="ko-KR" dirty="0"/>
              <a:t>        if (</a:t>
            </a:r>
            <a:r>
              <a:rPr lang="en-US" altLang="ko-KR" dirty="0" err="1"/>
              <a:t>chr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 == data[j]):</a:t>
            </a:r>
          </a:p>
          <a:p>
            <a:r>
              <a:rPr lang="en-US" altLang="ko-KR" dirty="0"/>
              <a:t>            number[i-97] += 1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ord</a:t>
            </a:r>
            <a:r>
              <a:rPr lang="en-US" altLang="ko-KR" dirty="0"/>
              <a:t>("A"), </a:t>
            </a:r>
            <a:r>
              <a:rPr lang="en-US" altLang="ko-KR" dirty="0" err="1"/>
              <a:t>ord</a:t>
            </a:r>
            <a:r>
              <a:rPr lang="en-US" altLang="ko-KR" dirty="0"/>
              <a:t>("Z")+1): # </a:t>
            </a:r>
            <a:r>
              <a:rPr lang="ko-KR" altLang="en-US" dirty="0"/>
              <a:t>알파벳의 대문자의 </a:t>
            </a:r>
            <a:r>
              <a:rPr lang="ko-KR" altLang="en-US" dirty="0" err="1"/>
              <a:t>갯수</a:t>
            </a:r>
            <a:r>
              <a:rPr lang="ko-KR" altLang="en-US" dirty="0"/>
              <a:t> 새기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for j in range(0, </a:t>
            </a:r>
            <a:r>
              <a:rPr lang="en-US" altLang="ko-KR" dirty="0" err="1"/>
              <a:t>len</a:t>
            </a:r>
            <a:r>
              <a:rPr lang="en-US" altLang="ko-KR" dirty="0"/>
              <a:t>(data)):</a:t>
            </a:r>
          </a:p>
          <a:p>
            <a:r>
              <a:rPr lang="en-US" altLang="ko-KR" dirty="0"/>
              <a:t>        if(</a:t>
            </a:r>
            <a:r>
              <a:rPr lang="en-US" altLang="ko-KR" dirty="0" err="1"/>
              <a:t>chr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)==data[j]):</a:t>
            </a:r>
          </a:p>
          <a:p>
            <a:r>
              <a:rPr lang="en-US" altLang="ko-KR" dirty="0"/>
              <a:t>            number[i-65] +=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023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C3AAE9-D5F5-4A22-8259-B8BE6986A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/>
              <a:t>2. </a:t>
            </a:r>
            <a:r>
              <a:rPr lang="ko-KR" altLang="en-US" sz="2800" kern="0" spc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문서의 파일을 읽어와서 파일의 알파벳 빈도수를 카운터 하고 내림차순으로 정렬합니다</a:t>
            </a:r>
            <a:r>
              <a:rPr lang="en-US" altLang="ko-KR" sz="2800" kern="0" spc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br>
              <a:rPr lang="ko-KR" altLang="en-US" sz="2800" kern="0" spc="0">
                <a:effectLst/>
                <a:latin typeface="함초롬바탕" panose="02030604000101010101" pitchFamily="18" charset="-127"/>
              </a:rPr>
            </a:b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296AC-2E49-4AFE-9C02-AC88E6539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0261"/>
            <a:ext cx="5096934" cy="4786702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sort_alpha</a:t>
            </a:r>
            <a:r>
              <a:rPr lang="en-US" altLang="ko-KR" sz="2400" dirty="0"/>
              <a:t> </a:t>
            </a:r>
            <a:r>
              <a:rPr lang="ko-KR" altLang="en-US" sz="2400" dirty="0"/>
              <a:t>배열에는 내림 차순으로 정렬된 알파벳이 있습니다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Ex)</a:t>
            </a:r>
          </a:p>
          <a:p>
            <a:pPr marL="0" indent="0">
              <a:buNone/>
            </a:pPr>
            <a:r>
              <a:rPr lang="en-US" altLang="ko-KR" sz="2400" dirty="0"/>
              <a:t>number: [158, 126, 122, 110, 108, 96, 89, 71, 62, 53, 49, 44, 42, 42, 30, 28, 27, 20, 14, 13, 11, 7, 1, 0, 0, 0]</a:t>
            </a:r>
          </a:p>
          <a:p>
            <a:r>
              <a:rPr lang="en-US" altLang="ko-KR" sz="2400" dirty="0" err="1"/>
              <a:t>sort_alpha</a:t>
            </a:r>
            <a:r>
              <a:rPr lang="en-US" altLang="ko-KR" sz="2400" dirty="0"/>
              <a:t>: ['e', 't', '</a:t>
            </a:r>
            <a:r>
              <a:rPr lang="en-US" altLang="ko-KR" sz="2400" dirty="0" err="1"/>
              <a:t>i</a:t>
            </a:r>
            <a:r>
              <a:rPr lang="en-US" altLang="ko-KR" sz="2400" dirty="0"/>
              <a:t>', 'n', 'o', 'h', 'a', 'r', 's', 'w', 'l', 'y', 'd', 'u', 'g', 'm', 'p', 'c', 'f', 'b', 'k', 'v', 'j', 'q', 'x', 'z']</a:t>
            </a:r>
            <a:endParaRPr lang="ko-KR" altLang="en-US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979F4F-B264-430D-B6A4-AF8FB8F6D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989045"/>
            <a:ext cx="5096933" cy="5187918"/>
          </a:xfrm>
        </p:spPr>
        <p:txBody>
          <a:bodyPr>
            <a:normAutofit/>
          </a:bodyPr>
          <a:lstStyle/>
          <a:p>
            <a:r>
              <a:rPr lang="en-US" altLang="ko-KR" sz="1700" dirty="0" err="1"/>
              <a:t>sort_alpha</a:t>
            </a:r>
            <a:r>
              <a:rPr lang="en-US" altLang="ko-KR" sz="1700" dirty="0"/>
              <a:t>=[]</a:t>
            </a:r>
          </a:p>
          <a:p>
            <a:r>
              <a:rPr lang="en-US" altLang="ko-KR" sz="1700" dirty="0"/>
              <a:t>for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 in range(26): #</a:t>
            </a:r>
            <a:r>
              <a:rPr lang="ko-KR" altLang="en-US" sz="1700" dirty="0"/>
              <a:t>초기화</a:t>
            </a:r>
            <a:endParaRPr lang="en-US" altLang="ko-KR" sz="1700" dirty="0"/>
          </a:p>
          <a:p>
            <a:r>
              <a:rPr lang="en-US" altLang="ko-KR" sz="1700" dirty="0"/>
              <a:t>    </a:t>
            </a:r>
            <a:r>
              <a:rPr lang="en-US" altLang="ko-KR" sz="1700" dirty="0" err="1"/>
              <a:t>sort_alpha.append</a:t>
            </a:r>
            <a:r>
              <a:rPr lang="en-US" altLang="ko-KR" sz="1700" dirty="0"/>
              <a:t>(</a:t>
            </a:r>
            <a:r>
              <a:rPr lang="en-US" altLang="ko-KR" sz="1700" dirty="0" err="1"/>
              <a:t>chr</a:t>
            </a:r>
            <a:r>
              <a:rPr lang="en-US" altLang="ko-KR" sz="1700" dirty="0"/>
              <a:t>(</a:t>
            </a:r>
            <a:r>
              <a:rPr lang="en-US" altLang="ko-KR" sz="1700" dirty="0" err="1"/>
              <a:t>ord</a:t>
            </a:r>
            <a:r>
              <a:rPr lang="en-US" altLang="ko-KR" sz="1700" dirty="0"/>
              <a:t>("a")+</a:t>
            </a:r>
            <a:r>
              <a:rPr lang="en-US" altLang="ko-KR" sz="1700" dirty="0" err="1"/>
              <a:t>i</a:t>
            </a:r>
            <a:r>
              <a:rPr lang="en-US" altLang="ko-KR" sz="1700" dirty="0"/>
              <a:t>))</a:t>
            </a:r>
          </a:p>
          <a:p>
            <a:r>
              <a:rPr lang="en-US" altLang="ko-KR" sz="1700" dirty="0"/>
              <a:t>    </a:t>
            </a:r>
          </a:p>
          <a:p>
            <a:r>
              <a:rPr lang="en-US" altLang="ko-KR" sz="1700" dirty="0"/>
              <a:t>for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 in range(26): # </a:t>
            </a:r>
            <a:r>
              <a:rPr lang="ko-KR" altLang="en-US" sz="1700" dirty="0"/>
              <a:t>버블 정렬</a:t>
            </a:r>
            <a:endParaRPr lang="en-US" altLang="ko-KR" sz="1700" dirty="0"/>
          </a:p>
          <a:p>
            <a:r>
              <a:rPr lang="en-US" altLang="ko-KR" sz="1700" dirty="0"/>
              <a:t>    for j in range(25):</a:t>
            </a:r>
          </a:p>
          <a:p>
            <a:r>
              <a:rPr lang="en-US" altLang="ko-KR" sz="1700" dirty="0"/>
              <a:t>        if number[j]&lt;number[j+1]:</a:t>
            </a:r>
          </a:p>
          <a:p>
            <a:r>
              <a:rPr lang="en-US" altLang="ko-KR" sz="1700" dirty="0"/>
              <a:t>            		number[j],number[j+1]=number[j+1],number[j]</a:t>
            </a:r>
          </a:p>
          <a:p>
            <a:r>
              <a:rPr lang="en-US" altLang="ko-KR" sz="1700" dirty="0"/>
              <a:t>            	</a:t>
            </a:r>
            <a:r>
              <a:rPr lang="en-US" altLang="ko-KR" sz="1700" dirty="0" err="1"/>
              <a:t>sort_alpha</a:t>
            </a:r>
            <a:r>
              <a:rPr lang="en-US" altLang="ko-KR" sz="1700" dirty="0"/>
              <a:t>[j],</a:t>
            </a:r>
            <a:r>
              <a:rPr lang="en-US" altLang="ko-KR" sz="1700" dirty="0" err="1"/>
              <a:t>sort_alpha</a:t>
            </a:r>
            <a:r>
              <a:rPr lang="en-US" altLang="ko-KR" sz="1700" dirty="0"/>
              <a:t>[j+1]=</a:t>
            </a:r>
            <a:r>
              <a:rPr lang="en-US" altLang="ko-KR" sz="1700" dirty="0" err="1"/>
              <a:t>sort_alpha</a:t>
            </a:r>
            <a:r>
              <a:rPr lang="en-US" altLang="ko-KR" sz="1700" dirty="0"/>
              <a:t>[j+1],</a:t>
            </a:r>
            <a:r>
              <a:rPr lang="en-US" altLang="ko-KR" sz="1700" dirty="0" err="1"/>
              <a:t>sort_alpha</a:t>
            </a:r>
            <a:r>
              <a:rPr lang="en-US" altLang="ko-KR" sz="1700" dirty="0"/>
              <a:t>[j]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109009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232DE2-39A1-462A-B73F-219340A1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/>
              <a:t>3.</a:t>
            </a:r>
            <a:r>
              <a:rPr lang="ko-KR" altLang="en-US" sz="2800" kern="0" spc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2800" kern="0" spc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입력받은</a:t>
            </a:r>
            <a:r>
              <a:rPr lang="ko-KR" altLang="en-US" sz="2800" kern="0" spc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데이터 와 내림차순으로 정렬된 데이터를 순서대로 합쳐줍니다</a:t>
            </a:r>
            <a:r>
              <a:rPr lang="en-US" altLang="ko-KR" sz="2800" kern="0" spc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.(</a:t>
            </a:r>
            <a:r>
              <a:rPr lang="ko-KR" altLang="en-US" sz="2800" kern="0" spc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키 완성</a:t>
            </a:r>
            <a:r>
              <a:rPr lang="en-US" altLang="ko-KR" sz="2800" kern="0" spc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br>
              <a:rPr lang="ko-KR" altLang="en-US" sz="2800" kern="0" spc="0">
                <a:effectLst/>
                <a:latin typeface="함초롬바탕" panose="02030604000101010101" pitchFamily="18" charset="-127"/>
              </a:rPr>
            </a:b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8A05B-DCE8-48CA-B541-A2FF1AC9B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에 </a:t>
            </a:r>
            <a:r>
              <a:rPr lang="en-US" altLang="ko-KR" sz="2000" dirty="0" err="1"/>
              <a:t>sort_apha</a:t>
            </a:r>
            <a:r>
              <a:rPr lang="ko-KR" altLang="en-US" sz="2000" dirty="0"/>
              <a:t>값을 넣어주고</a:t>
            </a:r>
            <a:endParaRPr lang="en-US" altLang="ko-KR" sz="2000" dirty="0"/>
          </a:p>
          <a:p>
            <a:r>
              <a:rPr lang="en-US" altLang="ko-KR" sz="2000" dirty="0" err="1"/>
              <a:t>result_key</a:t>
            </a:r>
            <a:r>
              <a:rPr lang="ko-KR" altLang="en-US" sz="2000" dirty="0"/>
              <a:t>에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값이 없으면 추가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result_key</a:t>
            </a:r>
            <a:r>
              <a:rPr lang="en-US" altLang="ko-KR" sz="2000" dirty="0"/>
              <a:t> </a:t>
            </a:r>
            <a:r>
              <a:rPr lang="ko-KR" altLang="en-US" sz="2000" dirty="0"/>
              <a:t>배열에는 </a:t>
            </a:r>
            <a:endParaRPr lang="en-US" altLang="ko-KR" sz="2000" dirty="0"/>
          </a:p>
          <a:p>
            <a:r>
              <a:rPr lang="en-US" altLang="ko-KR" sz="3200" dirty="0"/>
              <a:t>['h', 'a', 'p', 'y', 'b', '</a:t>
            </a:r>
            <a:r>
              <a:rPr lang="en-US" altLang="ko-KR" sz="3200" dirty="0" err="1"/>
              <a:t>i</a:t>
            </a:r>
            <a:r>
              <a:rPr lang="en-US" altLang="ko-KR" sz="3200" dirty="0"/>
              <a:t>', 'r', 't', 'd', 'e', 'n', 'o', 's', 'w', 'l', 'u', 'g', 'm', 'c', 'f', 'k', 'v', 'j', 'q', 'x', 'z']</a:t>
            </a:r>
            <a:endParaRPr lang="ko-KR" altLang="en-US" sz="32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4D0249-83A3-4D49-B8F6-889F5FF9A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for </a:t>
            </a:r>
            <a:r>
              <a:rPr lang="en-US" altLang="ko-KR" sz="3200" dirty="0" err="1"/>
              <a:t>i</a:t>
            </a:r>
            <a:r>
              <a:rPr lang="en-US" altLang="ko-KR" sz="3200" dirty="0"/>
              <a:t> in </a:t>
            </a:r>
            <a:r>
              <a:rPr lang="en-US" altLang="ko-KR" sz="3200" dirty="0" err="1"/>
              <a:t>sort_alpha</a:t>
            </a:r>
            <a:r>
              <a:rPr lang="en-US" altLang="ko-KR" sz="3200" dirty="0"/>
              <a:t>:</a:t>
            </a:r>
          </a:p>
          <a:p>
            <a:r>
              <a:rPr lang="en-US" altLang="ko-KR" sz="3200" dirty="0"/>
              <a:t>    if </a:t>
            </a:r>
            <a:r>
              <a:rPr lang="en-US" altLang="ko-KR" sz="3200" dirty="0" err="1"/>
              <a:t>i</a:t>
            </a:r>
            <a:r>
              <a:rPr lang="en-US" altLang="ko-KR" sz="3200" dirty="0"/>
              <a:t> not in </a:t>
            </a:r>
            <a:r>
              <a:rPr lang="en-US" altLang="ko-KR" sz="3200" dirty="0" err="1"/>
              <a:t>result_key</a:t>
            </a:r>
            <a:r>
              <a:rPr lang="en-US" altLang="ko-KR" sz="3200" dirty="0"/>
              <a:t>:</a:t>
            </a:r>
          </a:p>
          <a:p>
            <a:r>
              <a:rPr lang="en-US" altLang="ko-KR" sz="3200" dirty="0"/>
              <a:t>        </a:t>
            </a:r>
            <a:r>
              <a:rPr lang="en-US" altLang="ko-KR" sz="3200" dirty="0" err="1"/>
              <a:t>result_key.append</a:t>
            </a:r>
            <a:r>
              <a:rPr lang="en-US" altLang="ko-KR" sz="3200" dirty="0"/>
              <a:t>(</a:t>
            </a:r>
            <a:r>
              <a:rPr lang="en-US" altLang="ko-KR" sz="3200" dirty="0" err="1"/>
              <a:t>i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3661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5770CD-599C-4F06-B590-71C4CCAC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/>
              <a:t>4.</a:t>
            </a:r>
            <a:r>
              <a:rPr lang="ko-KR" altLang="en-US" sz="2800" kern="0" spc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키를 저장한 배열과 알파벳을 저장한 배열로 </a:t>
            </a:r>
            <a:r>
              <a:rPr lang="ko-KR" altLang="en-US" sz="2800" kern="0" spc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딕셔너리를</a:t>
            </a:r>
            <a:r>
              <a:rPr lang="ko-KR" altLang="en-US" sz="2800" kern="0" spc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만들어 줍니다</a:t>
            </a:r>
            <a:r>
              <a:rPr lang="en-US" altLang="ko-KR" sz="2800" kern="0" spc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br>
              <a:rPr lang="en-US" altLang="ko-KR" sz="2800" kern="0" spc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</a:b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6F01E-3E58-4F85-AD4D-BEE0C469C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encoding_key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딕셔너리는</a:t>
            </a:r>
            <a:endParaRPr lang="en-US" altLang="ko-KR" sz="2000" dirty="0"/>
          </a:p>
          <a:p>
            <a:r>
              <a:rPr lang="en-US" altLang="ko-KR" sz="2000" dirty="0"/>
              <a:t>{'a': 'h', 'b': 'a', 'c': 'p', 'd': 'y', 'e': 'b', 'f': '</a:t>
            </a:r>
            <a:r>
              <a:rPr lang="en-US" altLang="ko-KR" sz="2000" dirty="0" err="1"/>
              <a:t>i</a:t>
            </a:r>
            <a:r>
              <a:rPr lang="en-US" altLang="ko-KR" sz="2000" dirty="0"/>
              <a:t>', 'g': 'r', 'h': 't', '</a:t>
            </a:r>
            <a:r>
              <a:rPr lang="en-US" altLang="ko-KR" sz="2000" dirty="0" err="1"/>
              <a:t>i</a:t>
            </a:r>
            <a:r>
              <a:rPr lang="en-US" altLang="ko-KR" sz="2000" dirty="0"/>
              <a:t>': 'd', 'j': 'e', 'k': 'n', 'l': 'o', 'm': 's', 'n': 'w', 'o': 'l', 'p': 'u', 'q': 'g', 'r': 'm', 's': 'c', 't': 'f', 'u': 'k', 'v': 'v', 'w': 'j', 'x': 'q', 'y': 'x', 'z': 'z’}</a:t>
            </a:r>
          </a:p>
          <a:p>
            <a:r>
              <a:rPr lang="en-US" altLang="ko-KR" sz="2000" dirty="0" err="1"/>
              <a:t>encoding_key_Alpha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딕셔너리는</a:t>
            </a:r>
            <a:r>
              <a:rPr lang="ko-KR" altLang="en-US" sz="2000" dirty="0"/>
              <a:t> 대문자에 대한 정보를 저장</a:t>
            </a:r>
            <a:endParaRPr lang="en-US" altLang="ko-KR" sz="2000" dirty="0"/>
          </a:p>
          <a:p>
            <a:r>
              <a:rPr lang="en-US" altLang="ko-KR" sz="2000" dirty="0"/>
              <a:t>A:h  B:a  C:p … </a:t>
            </a:r>
            <a:r>
              <a:rPr lang="ko-KR" altLang="en-US" sz="2000" dirty="0"/>
              <a:t>저장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785F15-C49B-4023-BA2E-4CE5DBD78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1129004"/>
            <a:ext cx="5096933" cy="5047959"/>
          </a:xfrm>
        </p:spPr>
        <p:txBody>
          <a:bodyPr>
            <a:normAutofit/>
          </a:bodyPr>
          <a:lstStyle/>
          <a:p>
            <a:r>
              <a:rPr lang="en-US" altLang="ko-KR" sz="4000" dirty="0" err="1"/>
              <a:t>encoding_key</a:t>
            </a:r>
            <a:r>
              <a:rPr lang="en-US" altLang="ko-KR" sz="4000" dirty="0"/>
              <a:t>=</a:t>
            </a:r>
            <a:r>
              <a:rPr lang="en-US" altLang="ko-KR" sz="4000" dirty="0" err="1"/>
              <a:t>dict</a:t>
            </a:r>
            <a:r>
              <a:rPr lang="en-US" altLang="ko-KR" sz="4000" dirty="0"/>
              <a:t>(zip(</a:t>
            </a:r>
            <a:r>
              <a:rPr lang="en-US" altLang="ko-KR" sz="4000" dirty="0" err="1"/>
              <a:t>alpha,result_key</a:t>
            </a:r>
            <a:r>
              <a:rPr lang="en-US" altLang="ko-KR" sz="4000" dirty="0"/>
              <a:t>))</a:t>
            </a:r>
          </a:p>
          <a:p>
            <a:r>
              <a:rPr lang="en-US" altLang="ko-KR" sz="4000" dirty="0" err="1"/>
              <a:t>encoding_key_Alpha</a:t>
            </a:r>
            <a:r>
              <a:rPr lang="en-US" altLang="ko-KR" sz="4000" dirty="0"/>
              <a:t>=</a:t>
            </a:r>
            <a:r>
              <a:rPr lang="en-US" altLang="ko-KR" sz="4000" dirty="0" err="1"/>
              <a:t>dict</a:t>
            </a:r>
            <a:r>
              <a:rPr lang="en-US" altLang="ko-KR" sz="4000" dirty="0"/>
              <a:t>(zip(</a:t>
            </a:r>
            <a:r>
              <a:rPr lang="en-US" altLang="ko-KR" sz="4000" dirty="0" err="1"/>
              <a:t>Alpha,result_key</a:t>
            </a:r>
            <a:r>
              <a:rPr lang="en-US" altLang="ko-KR" sz="4000" dirty="0"/>
              <a:t>))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31062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72DFEC-650B-44EF-8DB1-1FDA1E0F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/>
              <a:t>5. </a:t>
            </a:r>
            <a:r>
              <a:rPr lang="ko-KR" altLang="en-US" kern="0" spc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딕셔너리로</a:t>
            </a:r>
            <a:r>
              <a:rPr lang="ko-KR" altLang="en-US" kern="0" spc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암호화를 진행합니다</a:t>
            </a:r>
            <a:r>
              <a:rPr lang="en-US" altLang="ko-KR" kern="0" spc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br>
              <a:rPr lang="ko-KR" altLang="en-US" kern="0" spc="0">
                <a:effectLst/>
                <a:latin typeface="함초롬바탕" panose="02030604000101010101" pitchFamily="18" charset="-127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F0388-3B74-4B8D-8F50-80ABD3C4A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err="1"/>
              <a:t>i</a:t>
            </a:r>
            <a:r>
              <a:rPr lang="ko-KR" altLang="en-US" sz="1700" dirty="0"/>
              <a:t>에 </a:t>
            </a:r>
            <a:r>
              <a:rPr lang="en-US" altLang="ko-KR" sz="1700" dirty="0"/>
              <a:t>data </a:t>
            </a:r>
            <a:r>
              <a:rPr lang="ko-KR" altLang="en-US" sz="1700" dirty="0"/>
              <a:t>값을 넣습니다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 err="1"/>
              <a:t>encoding_key</a:t>
            </a:r>
            <a:r>
              <a:rPr lang="ko-KR" altLang="en-US" sz="1700" dirty="0"/>
              <a:t>에 </a:t>
            </a:r>
            <a:r>
              <a:rPr lang="en-US" altLang="ko-KR" sz="1700" dirty="0" err="1"/>
              <a:t>i</a:t>
            </a:r>
            <a:r>
              <a:rPr lang="ko-KR" altLang="en-US" sz="1700" dirty="0"/>
              <a:t>값이 있으면 암호화 진행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I</a:t>
            </a:r>
            <a:r>
              <a:rPr lang="ko-KR" altLang="en-US" sz="1700" dirty="0"/>
              <a:t>가 </a:t>
            </a:r>
            <a:r>
              <a:rPr lang="en-US" altLang="ko-KR" sz="1700" dirty="0" err="1"/>
              <a:t>a~z</a:t>
            </a:r>
            <a:r>
              <a:rPr lang="ko-KR" altLang="en-US" sz="1700" dirty="0"/>
              <a:t>에 해당하는 </a:t>
            </a:r>
            <a:r>
              <a:rPr lang="ko-KR" altLang="en-US" sz="1700" dirty="0" err="1"/>
              <a:t>아스키코드값이면</a:t>
            </a:r>
            <a:r>
              <a:rPr lang="ko-KR" altLang="en-US" sz="1700" dirty="0"/>
              <a:t> </a:t>
            </a:r>
            <a:endParaRPr lang="en-US" altLang="ko-KR" sz="1700" dirty="0"/>
          </a:p>
          <a:p>
            <a:pPr marL="0" indent="0">
              <a:buNone/>
            </a:pPr>
            <a:r>
              <a:rPr lang="ko-KR" altLang="en-US" sz="1700" dirty="0"/>
              <a:t>키에 해당하는 </a:t>
            </a:r>
            <a:r>
              <a:rPr lang="ko-KR" altLang="en-US" sz="1700" dirty="0" err="1"/>
              <a:t>키값으로</a:t>
            </a:r>
            <a:r>
              <a:rPr lang="ko-KR" altLang="en-US" sz="1700" dirty="0"/>
              <a:t> 바꿔서</a:t>
            </a:r>
            <a:r>
              <a:rPr lang="en-US" altLang="ko-KR" sz="1700" dirty="0"/>
              <a:t>(replace</a:t>
            </a:r>
            <a:r>
              <a:rPr lang="ko-KR" altLang="en-US" sz="1700" dirty="0"/>
              <a:t>함수</a:t>
            </a:r>
            <a:r>
              <a:rPr lang="en-US" altLang="ko-KR" sz="1700" dirty="0"/>
              <a:t>)</a:t>
            </a:r>
          </a:p>
          <a:p>
            <a:pPr marL="0" indent="0">
              <a:buNone/>
            </a:pPr>
            <a:r>
              <a:rPr lang="en-US" altLang="ko-KR" sz="1700" dirty="0" err="1"/>
              <a:t>result_list</a:t>
            </a:r>
            <a:r>
              <a:rPr lang="en-US" altLang="ko-KR" sz="1700" dirty="0"/>
              <a:t> </a:t>
            </a:r>
            <a:r>
              <a:rPr lang="ko-KR" altLang="en-US" sz="1700" dirty="0"/>
              <a:t>배열에 추가하면 됩니다</a:t>
            </a:r>
            <a:r>
              <a:rPr lang="en-US" altLang="ko-KR" sz="1700" dirty="0"/>
              <a:t>.(append</a:t>
            </a:r>
            <a:r>
              <a:rPr lang="ko-KR" altLang="en-US" sz="1700" dirty="0"/>
              <a:t>함수</a:t>
            </a:r>
            <a:r>
              <a:rPr lang="en-US" altLang="ko-KR" sz="1700" dirty="0"/>
              <a:t>)</a:t>
            </a:r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ko-KR" altLang="en-US" sz="1700" dirty="0"/>
              <a:t>대문자도 똑같이 진행</a:t>
            </a:r>
            <a:endParaRPr lang="en-US" altLang="ko-KR" sz="1700" dirty="0"/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f=open("</a:t>
            </a:r>
            <a:r>
              <a:rPr lang="ko-KR" altLang="en-US" sz="1700" dirty="0"/>
              <a:t>과제</a:t>
            </a:r>
            <a:r>
              <a:rPr lang="en-US" altLang="ko-KR" sz="1700" dirty="0"/>
              <a:t>_</a:t>
            </a:r>
            <a:r>
              <a:rPr lang="ko-KR" altLang="en-US" sz="1700" dirty="0"/>
              <a:t>암호화</a:t>
            </a:r>
            <a:r>
              <a:rPr lang="en-US" altLang="ko-KR" sz="1700" dirty="0"/>
              <a:t>.</a:t>
            </a:r>
            <a:r>
              <a:rPr lang="en-US" altLang="ko-KR" sz="1700" dirty="0" err="1"/>
              <a:t>txt",'w</a:t>
            </a:r>
            <a:r>
              <a:rPr lang="en-US" altLang="ko-KR" sz="1700" dirty="0"/>
              <a:t>')</a:t>
            </a:r>
          </a:p>
          <a:p>
            <a:pPr marL="0" indent="0">
              <a:buNone/>
            </a:pPr>
            <a:r>
              <a:rPr lang="en-US" altLang="ko-KR" sz="1700" dirty="0" err="1"/>
              <a:t>f.write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result_list</a:t>
            </a:r>
            <a:r>
              <a:rPr lang="en-US" altLang="ko-KR" sz="1700" dirty="0"/>
              <a:t>)</a:t>
            </a:r>
          </a:p>
          <a:p>
            <a:pPr marL="0" indent="0">
              <a:buNone/>
            </a:pPr>
            <a:r>
              <a:rPr lang="ko-KR" altLang="en-US" sz="1700" dirty="0"/>
              <a:t>코드로 파일에다  추가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3B2CAC-BE5A-467C-88F2-B5E0C2A8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1101012"/>
            <a:ext cx="5096933" cy="5579706"/>
          </a:xfrm>
        </p:spPr>
        <p:txBody>
          <a:bodyPr>
            <a:noAutofit/>
          </a:bodyPr>
          <a:lstStyle/>
          <a:p>
            <a:r>
              <a:rPr lang="en-US" altLang="ko-KR" sz="1600" dirty="0" err="1"/>
              <a:t>result_list</a:t>
            </a:r>
            <a:r>
              <a:rPr lang="en-US" altLang="ko-KR" sz="1600" dirty="0"/>
              <a:t>=[]</a:t>
            </a:r>
          </a:p>
          <a:p>
            <a:r>
              <a:rPr lang="en-US" altLang="ko-KR" sz="1600" dirty="0"/>
              <a:t>temp=''</a:t>
            </a:r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data:</a:t>
            </a:r>
          </a:p>
          <a:p>
            <a:r>
              <a:rPr lang="en-US" altLang="ko-KR" sz="1600" dirty="0"/>
              <a:t>    if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encoding_key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    if </a:t>
            </a:r>
            <a:r>
              <a:rPr lang="en-US" altLang="ko-KR" sz="1600" dirty="0" err="1"/>
              <a:t>ord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)&gt;=</a:t>
            </a:r>
            <a:r>
              <a:rPr lang="en-US" altLang="ko-KR" sz="1600" dirty="0" err="1"/>
              <a:t>ord</a:t>
            </a:r>
            <a:r>
              <a:rPr lang="en-US" altLang="ko-KR" sz="1600" dirty="0"/>
              <a:t>("a") and </a:t>
            </a:r>
            <a:r>
              <a:rPr lang="en-US" altLang="ko-KR" sz="1600" dirty="0" err="1"/>
              <a:t>ord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)&lt;=</a:t>
            </a:r>
            <a:r>
              <a:rPr lang="en-US" altLang="ko-KR" sz="1600" dirty="0" err="1"/>
              <a:t>ord</a:t>
            </a:r>
            <a:r>
              <a:rPr lang="en-US" altLang="ko-KR" sz="1600" dirty="0"/>
              <a:t>("z"):#</a:t>
            </a:r>
            <a:r>
              <a:rPr lang="ko-KR" altLang="en-US" sz="1600" dirty="0"/>
              <a:t>소문자</a:t>
            </a:r>
          </a:p>
          <a:p>
            <a:r>
              <a:rPr lang="ko-KR" altLang="en-US" sz="1600" dirty="0"/>
              <a:t>            </a:t>
            </a:r>
            <a:r>
              <a:rPr lang="en-US" altLang="ko-KR" sz="1600" dirty="0"/>
              <a:t>temp=</a:t>
            </a:r>
            <a:r>
              <a:rPr lang="en-US" altLang="ko-KR" sz="1600" dirty="0" err="1"/>
              <a:t>i.replace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i,encoding_key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])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result_list.append</a:t>
            </a:r>
            <a:r>
              <a:rPr lang="en-US" altLang="ko-KR" sz="1600" dirty="0"/>
              <a:t>(temp)  </a:t>
            </a:r>
          </a:p>
          <a:p>
            <a:r>
              <a:rPr lang="en-US" altLang="ko-KR" sz="1600" dirty="0"/>
              <a:t>    else:</a:t>
            </a:r>
          </a:p>
          <a:p>
            <a:r>
              <a:rPr lang="en-US" altLang="ko-KR" sz="1600" dirty="0"/>
              <a:t>        if </a:t>
            </a:r>
            <a:r>
              <a:rPr lang="en-US" altLang="ko-KR" sz="1600" dirty="0" err="1"/>
              <a:t>ord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)&gt;=</a:t>
            </a:r>
            <a:r>
              <a:rPr lang="en-US" altLang="ko-KR" sz="1600" dirty="0" err="1"/>
              <a:t>ord</a:t>
            </a:r>
            <a:r>
              <a:rPr lang="en-US" altLang="ko-KR" sz="1600" dirty="0"/>
              <a:t>("A") and </a:t>
            </a:r>
            <a:r>
              <a:rPr lang="en-US" altLang="ko-KR" sz="1600" dirty="0" err="1"/>
              <a:t>ord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)&lt;=</a:t>
            </a:r>
            <a:r>
              <a:rPr lang="en-US" altLang="ko-KR" sz="1600" dirty="0" err="1"/>
              <a:t>ord</a:t>
            </a:r>
            <a:r>
              <a:rPr lang="en-US" altLang="ko-KR" sz="1600" dirty="0"/>
              <a:t>("Z"):#</a:t>
            </a:r>
            <a:r>
              <a:rPr lang="ko-KR" altLang="en-US" sz="1600" dirty="0"/>
              <a:t>대문자 </a:t>
            </a:r>
          </a:p>
          <a:p>
            <a:r>
              <a:rPr lang="ko-KR" altLang="en-US" sz="1600" dirty="0"/>
              <a:t>            </a:t>
            </a:r>
            <a:r>
              <a:rPr lang="en-US" altLang="ko-KR" sz="1600" dirty="0"/>
              <a:t>temp=</a:t>
            </a:r>
            <a:r>
              <a:rPr lang="en-US" altLang="ko-KR" sz="1600" dirty="0" err="1"/>
              <a:t>i.replace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i,encoding_key_Alpha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])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result_list.append</a:t>
            </a:r>
            <a:r>
              <a:rPr lang="en-US" altLang="ko-KR" sz="1600" dirty="0"/>
              <a:t>(temp)</a:t>
            </a:r>
          </a:p>
          <a:p>
            <a:r>
              <a:rPr lang="en-US" altLang="ko-KR" sz="1600" dirty="0"/>
              <a:t>        else: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result_list.append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err="1"/>
              <a:t>result_list</a:t>
            </a:r>
            <a:r>
              <a:rPr lang="en-US" altLang="ko-KR" sz="1600" dirty="0"/>
              <a:t>=''.join(</a:t>
            </a:r>
            <a:r>
              <a:rPr lang="en-US" altLang="ko-KR" sz="1600" dirty="0" err="1"/>
              <a:t>result_list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50910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1666</Words>
  <Application>Microsoft Office PowerPoint</Application>
  <PresentationFormat>와이드스크린</PresentationFormat>
  <Paragraphs>150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함초롬바탕</vt:lpstr>
      <vt:lpstr>Arial</vt:lpstr>
      <vt:lpstr>Calibri</vt:lpstr>
      <vt:lpstr>Calibri Light</vt:lpstr>
      <vt:lpstr>Office Theme</vt:lpstr>
      <vt:lpstr>파이썬 파일처리       기말과제</vt:lpstr>
      <vt:lpstr>1. 구상</vt:lpstr>
      <vt:lpstr>계속해서…</vt:lpstr>
      <vt:lpstr>1. 데이터를 입력 받고 중복을 제거하기.  </vt:lpstr>
      <vt:lpstr>2. 문서의 파일을 읽어와서 파일의 알파벳 빈도수를 카운터 하고 내림차순으로 정렬합니다. </vt:lpstr>
      <vt:lpstr>2. 문서의 파일을 읽어와서 파일의 알파벳 빈도수를 카운터 하고 내림차순으로 정렬합니다. </vt:lpstr>
      <vt:lpstr>3. 입력받은 데이터 와 내림차순으로 정렬된 데이터를 순서대로 합쳐줍니다.(키 완성) </vt:lpstr>
      <vt:lpstr>4. 키를 저장한 배열과 알파벳을 저장한 배열로 딕셔너리를 만들어 줍니다. </vt:lpstr>
      <vt:lpstr>5. 딕셔너리로 암호화를 진행합니다. </vt:lpstr>
      <vt:lpstr>6. 키와 키값을 변경해서 딕셔너리로 만듭니다</vt:lpstr>
      <vt:lpstr>7. 바뀐 딕셔너리로 복호화를 진행합니다. </vt:lpstr>
      <vt:lpstr>7. 바뀐 딕셔너리로 복호화를 진행합니다.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파일처리       기말과제</dc:title>
  <dc:creator>임 성우</dc:creator>
  <cp:lastModifiedBy>임 성우</cp:lastModifiedBy>
  <cp:revision>11</cp:revision>
  <dcterms:created xsi:type="dcterms:W3CDTF">2021-11-27T05:49:47Z</dcterms:created>
  <dcterms:modified xsi:type="dcterms:W3CDTF">2021-12-05T01:40:55Z</dcterms:modified>
</cp:coreProperties>
</file>