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5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E853-34C3-4CEA-8CB9-E2BBA270E793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9BC-02DB-4F69-8CCA-57CE9925A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4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5092" y="1978427"/>
            <a:ext cx="4588625" cy="202830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pajero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64781" y="1824639"/>
            <a:ext cx="1845426" cy="246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Viewer</a:t>
            </a:r>
          </a:p>
          <a:p>
            <a:pPr marL="228600" indent="-228600" algn="ctr">
              <a:buAutoNum type="arabicPeriod"/>
            </a:pPr>
            <a:r>
              <a:rPr lang="en-US" sz="1200" dirty="0"/>
              <a:t>Show connection</a:t>
            </a:r>
          </a:p>
          <a:p>
            <a:pPr marL="228600" indent="-228600" algn="ctr">
              <a:buAutoNum type="arabicPeriod"/>
            </a:pPr>
            <a:r>
              <a:rPr lang="en-US" sz="1200" dirty="0"/>
              <a:t>Filtering</a:t>
            </a:r>
          </a:p>
          <a:p>
            <a:pPr marL="228600" indent="-228600" algn="ctr">
              <a:buAutoNum type="arabicPeriod"/>
            </a:pPr>
            <a:r>
              <a:rPr lang="en-US" sz="1200" dirty="0"/>
              <a:t>Generate python code for generating payload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268" y="5162205"/>
            <a:ext cx="3437313" cy="1346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Admin</a:t>
            </a:r>
          </a:p>
          <a:p>
            <a:pPr marL="342900" indent="-342900">
              <a:buAutoNum type="arabicPeriod"/>
            </a:pPr>
            <a:r>
              <a:rPr lang="en-US" sz="1400" dirty="0"/>
              <a:t>Team list</a:t>
            </a:r>
          </a:p>
          <a:p>
            <a:pPr marL="342900" indent="-342900">
              <a:buAutoNum type="arabicPeriod"/>
            </a:pPr>
            <a:r>
              <a:rPr lang="en-US" sz="1400" dirty="0"/>
              <a:t>Service list</a:t>
            </a:r>
          </a:p>
          <a:p>
            <a:pPr marL="342900" indent="-342900">
              <a:buAutoNum type="arabicPeriod"/>
            </a:pPr>
            <a:r>
              <a:rPr lang="en-US" sz="1400" dirty="0"/>
              <a:t>Flag list</a:t>
            </a:r>
          </a:p>
          <a:p>
            <a:pPr marL="342900" indent="-342900">
              <a:buAutoNum type="arabicPeriod"/>
            </a:pPr>
            <a:r>
              <a:rPr lang="en-US" sz="1400" dirty="0"/>
              <a:t>Packet upload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81892" y="711763"/>
            <a:ext cx="2443941" cy="32118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9693" y="896730"/>
            <a:ext cx="2468880" cy="523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Replay queue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29446" y="1158581"/>
            <a:ext cx="731520" cy="19950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payload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98373" y="1150264"/>
            <a:ext cx="731520" cy="19950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payload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96395" y="1150264"/>
            <a:ext cx="731520" cy="19950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payload</a:t>
            </a:r>
          </a:p>
        </p:txBody>
      </p:sp>
      <p:sp>
        <p:nvSpPr>
          <p:cNvPr id="12" name="Oval 11"/>
          <p:cNvSpPr/>
          <p:nvPr/>
        </p:nvSpPr>
        <p:spPr>
          <a:xfrm>
            <a:off x="8179721" y="264959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3" name="Oval 12"/>
          <p:cNvSpPr/>
          <p:nvPr/>
        </p:nvSpPr>
        <p:spPr>
          <a:xfrm>
            <a:off x="8179721" y="811516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4" name="Oval 13"/>
          <p:cNvSpPr/>
          <p:nvPr/>
        </p:nvSpPr>
        <p:spPr>
          <a:xfrm>
            <a:off x="8179721" y="1389259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7298573" y="518496"/>
            <a:ext cx="881148" cy="64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3" idx="2"/>
          </p:cNvCxnSpPr>
          <p:nvPr/>
        </p:nvCxnSpPr>
        <p:spPr>
          <a:xfrm flipV="1">
            <a:off x="7298573" y="1065053"/>
            <a:ext cx="881148" cy="9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7298573" y="1158581"/>
            <a:ext cx="881148" cy="48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365075" y="711763"/>
            <a:ext cx="731520" cy="19950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payload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928" y="2352500"/>
            <a:ext cx="2069868" cy="6317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Organized packets [round]/[team]/[service]/[connection]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8928" y="3059079"/>
            <a:ext cx="2069868" cy="3158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Configuration(</a:t>
            </a:r>
            <a:r>
              <a:rPr lang="en-US" sz="1200" dirty="0" err="1"/>
              <a:t>conf.json</a:t>
            </a:r>
            <a:r>
              <a:rPr lang="en-US" sz="1200" dirty="0"/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803072" y="3217022"/>
            <a:ext cx="1305098" cy="5652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API</a:t>
            </a:r>
          </a:p>
        </p:txBody>
      </p:sp>
      <p:cxnSp>
        <p:nvCxnSpPr>
          <p:cNvPr id="32" name="Straight Arrow Connector 31"/>
          <p:cNvCxnSpPr>
            <a:stCxn id="30" idx="2"/>
            <a:endCxn id="6" idx="0"/>
          </p:cNvCxnSpPr>
          <p:nvPr/>
        </p:nvCxnSpPr>
        <p:spPr>
          <a:xfrm>
            <a:off x="4455621" y="3782290"/>
            <a:ext cx="1390304" cy="1379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803072" y="2418999"/>
            <a:ext cx="1305098" cy="5652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Analyzer</a:t>
            </a:r>
          </a:p>
        </p:txBody>
      </p:sp>
      <p:cxnSp>
        <p:nvCxnSpPr>
          <p:cNvPr id="38" name="Straight Arrow Connector 37"/>
          <p:cNvCxnSpPr>
            <a:stCxn id="36" idx="2"/>
            <a:endCxn id="30" idx="0"/>
          </p:cNvCxnSpPr>
          <p:nvPr/>
        </p:nvCxnSpPr>
        <p:spPr>
          <a:xfrm>
            <a:off x="4455621" y="2984267"/>
            <a:ext cx="0" cy="2327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0"/>
            <a:endCxn id="8" idx="1"/>
          </p:cNvCxnSpPr>
          <p:nvPr/>
        </p:nvCxnSpPr>
        <p:spPr>
          <a:xfrm flipV="1">
            <a:off x="4455621" y="1158581"/>
            <a:ext cx="374072" cy="126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6897" y="1636563"/>
            <a:ext cx="731520" cy="19950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payload</a:t>
            </a:r>
          </a:p>
        </p:txBody>
      </p:sp>
      <p:cxnSp>
        <p:nvCxnSpPr>
          <p:cNvPr id="48" name="Straight Arrow Connector 47"/>
          <p:cNvCxnSpPr>
            <a:stCxn id="36" idx="1"/>
          </p:cNvCxnSpPr>
          <p:nvPr/>
        </p:nvCxnSpPr>
        <p:spPr>
          <a:xfrm flipH="1" flipV="1">
            <a:off x="2838796" y="2668384"/>
            <a:ext cx="964276" cy="3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Snip Single Corner Rectangle 48"/>
          <p:cNvSpPr/>
          <p:nvPr/>
        </p:nvSpPr>
        <p:spPr>
          <a:xfrm>
            <a:off x="3090258" y="2600866"/>
            <a:ext cx="588124" cy="192209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packet</a:t>
            </a:r>
          </a:p>
        </p:txBody>
      </p:sp>
      <p:cxnSp>
        <p:nvCxnSpPr>
          <p:cNvPr id="51" name="Straight Arrow Connector 50"/>
          <p:cNvCxnSpPr>
            <a:stCxn id="30" idx="1"/>
            <a:endCxn id="27" idx="3"/>
          </p:cNvCxnSpPr>
          <p:nvPr/>
        </p:nvCxnSpPr>
        <p:spPr>
          <a:xfrm flipH="1" flipV="1">
            <a:off x="2838796" y="3217023"/>
            <a:ext cx="964276" cy="2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0"/>
            <a:endCxn id="8" idx="3"/>
          </p:cNvCxnSpPr>
          <p:nvPr/>
        </p:nvCxnSpPr>
        <p:spPr>
          <a:xfrm flipV="1">
            <a:off x="1803862" y="1158581"/>
            <a:ext cx="5494711" cy="190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68928" y="1654222"/>
            <a:ext cx="2069868" cy="6317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Attack payloads [round]/[team]/[service]/flag/[connection]</a:t>
            </a:r>
          </a:p>
        </p:txBody>
      </p:sp>
      <p:cxnSp>
        <p:nvCxnSpPr>
          <p:cNvPr id="56" name="Straight Arrow Connector 55"/>
          <p:cNvCxnSpPr>
            <a:stCxn id="8" idx="3"/>
            <a:endCxn id="54" idx="3"/>
          </p:cNvCxnSpPr>
          <p:nvPr/>
        </p:nvCxnSpPr>
        <p:spPr>
          <a:xfrm flipH="1">
            <a:off x="2838796" y="1158581"/>
            <a:ext cx="4459777" cy="81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924501" y="2427316"/>
            <a:ext cx="644235" cy="12801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Viewer API</a:t>
            </a:r>
          </a:p>
        </p:txBody>
      </p:sp>
      <p:cxnSp>
        <p:nvCxnSpPr>
          <p:cNvPr id="59" name="Straight Arrow Connector 58"/>
          <p:cNvCxnSpPr>
            <a:stCxn id="57" idx="3"/>
            <a:endCxn id="5" idx="1"/>
          </p:cNvCxnSpPr>
          <p:nvPr/>
        </p:nvCxnSpPr>
        <p:spPr>
          <a:xfrm flipV="1">
            <a:off x="7568736" y="3059079"/>
            <a:ext cx="1596045" cy="8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7531501" y="5183758"/>
            <a:ext cx="4015396" cy="15692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player network</a:t>
            </a:r>
          </a:p>
        </p:txBody>
      </p:sp>
      <p:sp>
        <p:nvSpPr>
          <p:cNvPr id="44" name="Oval 43"/>
          <p:cNvSpPr/>
          <p:nvPr/>
        </p:nvSpPr>
        <p:spPr>
          <a:xfrm>
            <a:off x="8300774" y="17828"/>
            <a:ext cx="3354188" cy="49852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EC2</a:t>
            </a:r>
          </a:p>
        </p:txBody>
      </p:sp>
      <p:sp>
        <p:nvSpPr>
          <p:cNvPr id="28" name="Oval 27"/>
          <p:cNvSpPr/>
          <p:nvPr/>
        </p:nvSpPr>
        <p:spPr>
          <a:xfrm>
            <a:off x="573579" y="83126"/>
            <a:ext cx="7279351" cy="6134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2044" y="1647987"/>
            <a:ext cx="3334441" cy="202830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pajero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61911" y="1178324"/>
            <a:ext cx="1845426" cy="246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Viewer</a:t>
            </a:r>
          </a:p>
          <a:p>
            <a:pPr marL="228600" indent="-228600" algn="ctr">
              <a:buAutoNum type="arabicPeriod"/>
            </a:pPr>
            <a:r>
              <a:rPr lang="en-US" sz="1200" dirty="0"/>
              <a:t>Show connection</a:t>
            </a:r>
          </a:p>
          <a:p>
            <a:pPr marL="228600" indent="-228600" algn="ctr">
              <a:buAutoNum type="arabicPeriod"/>
            </a:pPr>
            <a:r>
              <a:rPr lang="en-US" sz="1200" dirty="0"/>
              <a:t>Filtering</a:t>
            </a:r>
          </a:p>
          <a:p>
            <a:pPr marL="228600" indent="-228600" algn="ctr">
              <a:buAutoNum type="arabicPeriod"/>
            </a:pPr>
            <a:r>
              <a:rPr lang="en-US" sz="1200" dirty="0"/>
              <a:t>Generate python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8517" y="4133495"/>
            <a:ext cx="3437313" cy="1346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Admin</a:t>
            </a:r>
          </a:p>
          <a:p>
            <a:pPr marL="342900" indent="-342900">
              <a:buAutoNum type="arabicPeriod"/>
            </a:pPr>
            <a:r>
              <a:rPr lang="en-US" sz="1400" dirty="0"/>
              <a:t>Team list</a:t>
            </a:r>
          </a:p>
          <a:p>
            <a:pPr marL="342900" indent="-342900">
              <a:buAutoNum type="arabicPeriod"/>
            </a:pPr>
            <a:r>
              <a:rPr lang="en-US" sz="1400" dirty="0"/>
              <a:t>Service list</a:t>
            </a:r>
          </a:p>
          <a:p>
            <a:pPr marL="342900" indent="-342900">
              <a:buAutoNum type="arabicPeriod"/>
            </a:pPr>
            <a:r>
              <a:rPr lang="en-US" sz="1400" dirty="0"/>
              <a:t>Flag list</a:t>
            </a:r>
          </a:p>
          <a:p>
            <a:pPr marL="342900" indent="-342900">
              <a:buAutoNum type="arabicPeriod"/>
            </a:pPr>
            <a:r>
              <a:rPr lang="en-US" sz="1400" dirty="0"/>
              <a:t>Packet upload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4243905" y="2867888"/>
            <a:ext cx="1305098" cy="5652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API</a:t>
            </a:r>
          </a:p>
        </p:txBody>
      </p:sp>
      <p:cxnSp>
        <p:nvCxnSpPr>
          <p:cNvPr id="32" name="Straight Arrow Connector 31"/>
          <p:cNvCxnSpPr>
            <a:stCxn id="30" idx="2"/>
            <a:endCxn id="6" idx="0"/>
          </p:cNvCxnSpPr>
          <p:nvPr/>
        </p:nvCxnSpPr>
        <p:spPr>
          <a:xfrm flipH="1">
            <a:off x="4417174" y="3433156"/>
            <a:ext cx="479280" cy="700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264153" y="2023576"/>
            <a:ext cx="644235" cy="12801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Viewer API</a:t>
            </a:r>
          </a:p>
        </p:txBody>
      </p:sp>
      <p:cxnSp>
        <p:nvCxnSpPr>
          <p:cNvPr id="59" name="Straight Arrow Connector 58"/>
          <p:cNvCxnSpPr>
            <a:stCxn id="57" idx="3"/>
            <a:endCxn id="5" idx="1"/>
          </p:cNvCxnSpPr>
          <p:nvPr/>
        </p:nvCxnSpPr>
        <p:spPr>
          <a:xfrm flipV="1">
            <a:off x="6908388" y="2412764"/>
            <a:ext cx="2153523" cy="25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25104" y="5719156"/>
            <a:ext cx="933118" cy="665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Member</a:t>
            </a:r>
          </a:p>
        </p:txBody>
      </p:sp>
      <p:sp>
        <p:nvSpPr>
          <p:cNvPr id="47" name="Oval 46"/>
          <p:cNvSpPr/>
          <p:nvPr/>
        </p:nvSpPr>
        <p:spPr>
          <a:xfrm>
            <a:off x="8996955" y="5783575"/>
            <a:ext cx="933118" cy="665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Member</a:t>
            </a:r>
          </a:p>
        </p:txBody>
      </p:sp>
      <p:sp>
        <p:nvSpPr>
          <p:cNvPr id="50" name="Oval 49"/>
          <p:cNvSpPr/>
          <p:nvPr/>
        </p:nvSpPr>
        <p:spPr>
          <a:xfrm>
            <a:off x="10323357" y="5783575"/>
            <a:ext cx="933118" cy="6650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Member</a:t>
            </a:r>
          </a:p>
        </p:txBody>
      </p:sp>
      <p:cxnSp>
        <p:nvCxnSpPr>
          <p:cNvPr id="34" name="Straight Arrow Connector 33"/>
          <p:cNvCxnSpPr>
            <a:cxnSpLocks/>
            <a:stCxn id="31" idx="0"/>
            <a:endCxn id="5" idx="2"/>
          </p:cNvCxnSpPr>
          <p:nvPr/>
        </p:nvCxnSpPr>
        <p:spPr>
          <a:xfrm flipV="1">
            <a:off x="8191663" y="3647204"/>
            <a:ext cx="1792961" cy="20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47" idx="0"/>
          </p:cNvCxnSpPr>
          <p:nvPr/>
        </p:nvCxnSpPr>
        <p:spPr>
          <a:xfrm flipV="1">
            <a:off x="9463514" y="3704523"/>
            <a:ext cx="637497" cy="207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50" idx="0"/>
          </p:cNvCxnSpPr>
          <p:nvPr/>
        </p:nvCxnSpPr>
        <p:spPr>
          <a:xfrm flipH="1" flipV="1">
            <a:off x="9958554" y="3711625"/>
            <a:ext cx="831362" cy="207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91886" y="1045321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21" name="Oval 20"/>
          <p:cNvSpPr/>
          <p:nvPr/>
        </p:nvSpPr>
        <p:spPr>
          <a:xfrm>
            <a:off x="1591885" y="1647987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22" name="Oval 21"/>
          <p:cNvSpPr/>
          <p:nvPr/>
        </p:nvSpPr>
        <p:spPr>
          <a:xfrm>
            <a:off x="1591885" y="2284673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23" name="Oval 22"/>
          <p:cNvSpPr/>
          <p:nvPr/>
        </p:nvSpPr>
        <p:spPr>
          <a:xfrm>
            <a:off x="1591885" y="2926082"/>
            <a:ext cx="714895" cy="5070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8" name="Straight Arrow Connector 7"/>
          <p:cNvCxnSpPr>
            <a:endCxn id="18" idx="6"/>
          </p:cNvCxnSpPr>
          <p:nvPr/>
        </p:nvCxnSpPr>
        <p:spPr>
          <a:xfrm flipH="1" flipV="1">
            <a:off x="2306781" y="1298858"/>
            <a:ext cx="1575263" cy="136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 flipV="1">
            <a:off x="2306780" y="1901524"/>
            <a:ext cx="1575264" cy="7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 flipV="1">
            <a:off x="2306780" y="2538210"/>
            <a:ext cx="1575264" cy="1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1"/>
            <a:endCxn id="23" idx="6"/>
          </p:cNvCxnSpPr>
          <p:nvPr/>
        </p:nvCxnSpPr>
        <p:spPr>
          <a:xfrm flipH="1">
            <a:off x="2306780" y="2662140"/>
            <a:ext cx="1575264" cy="51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1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102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김근우</cp:lastModifiedBy>
  <cp:revision>7</cp:revision>
  <cp:lastPrinted>2021-10-05T21:08:39Z</cp:lastPrinted>
  <dcterms:created xsi:type="dcterms:W3CDTF">2019-07-12T11:29:25Z</dcterms:created>
  <dcterms:modified xsi:type="dcterms:W3CDTF">2021-10-05T21:09:55Z</dcterms:modified>
</cp:coreProperties>
</file>